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3.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4.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5.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authors.xml><?xml version="1.0" encoding="utf-8"?>
<p188:authorLst xmlns:a="http://schemas.openxmlformats.org/drawingml/2006/main" xmlns:r="http://schemas.openxmlformats.org/officeDocument/2006/relationships" xmlns:p188="http://schemas.microsoft.com/office/powerpoint/2018/8/main">
  <p188:author id="{2F3CB3EB-92A0-9D68-AF2E-5131A69D0735}" name="Surmeli, Mehmet" initials="SM" userId="S::surmme@F-Secure.com::577b8232-6478-49db-95e7-2bf710c8f210" providerId="AD"/>
</p188:authorLst>
</file>

<file path=ppt/revisionInfo.xml><?xml version="1.0" encoding="utf-8"?>
<p1510:revInfo xmlns:a="http://schemas.openxmlformats.org/drawingml/2006/main" xmlns:r="http://schemas.openxmlformats.org/officeDocument/2006/relationships" xmlns:p1510="http://schemas.microsoft.com/office/powerpoint/2015/10/main">
  <p1510:revLst>
    <p1510:client id="{4EAE14A4-6ACB-4D56-950C-BD91FF85A76D}" v="2843" dt="2022-07-15T08:44:07.908"/>
  </p1510:revLst>
</p1510:revInfo>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font" Target="fonts/font5.fntdata"/><Relationship Id="rId3" Type="http://schemas.openxmlformats.org/officeDocument/2006/relationships/customXml" Target="../customXml/item3.xml"/><Relationship Id="rId21" Type="http://schemas.openxmlformats.org/officeDocument/2006/relationships/slide" Target="slides/slide12.xml"/><Relationship Id="rId34" Type="http://schemas.openxmlformats.org/officeDocument/2006/relationships/handoutMaster" Target="handoutMasters/handoutMaster1.xml"/><Relationship Id="rId42" Type="http://schemas.openxmlformats.org/officeDocument/2006/relationships/font" Target="fonts/font8.fntdata"/><Relationship Id="rId47" Type="http://schemas.openxmlformats.org/officeDocument/2006/relationships/tableStyles" Target="tableStyles.xml"/><Relationship Id="rId50" Type="http://schemas.microsoft.com/office/2018/10/relationships/authors" Target="authors.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notesMaster" Target="notesMasters/notesMaster1.xml"/><Relationship Id="rId38" Type="http://schemas.openxmlformats.org/officeDocument/2006/relationships/font" Target="fonts/font4.fntdata"/><Relationship Id="rId46"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font" Target="fonts/font7.fntdata"/><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font" Target="fonts/font2.fntdata"/><Relationship Id="rId49" Type="http://schemas.microsoft.com/office/2015/10/relationships/revisionInfo" Target="revisionInfo.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font" Target="fonts/font1.fntdata"/><Relationship Id="rId43" Type="http://schemas.openxmlformats.org/officeDocument/2006/relationships/font" Target="fonts/font9.fntdata"/><Relationship Id="rId48" Type="http://schemas.microsoft.com/office/2016/11/relationships/changesInfo" Target="changesInfos/changesInfo1.xml"/><Relationship Id="rId8" Type="http://schemas.openxmlformats.org/officeDocument/2006/relationships/slideMaster" Target="slideMasters/slideMaster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reen, Joani" userId="S::greejo@f-secure.com::ebd7dcf5-9b3b-46d6-91e9-50ec016c097d" providerId="AD" clId="Web-{3732B699-2D45-34EC-99C0-F60D456A5ADC}"/>
    <pc:docChg chg="modSld">
      <pc:chgData name="Green, Joani" userId="S::greejo@f-secure.com::ebd7dcf5-9b3b-46d6-91e9-50ec016c097d" providerId="AD" clId="Web-{3732B699-2D45-34EC-99C0-F60D456A5ADC}" dt="2022-05-24T08:16:33.271" v="42"/>
      <pc:docMkLst>
        <pc:docMk/>
      </pc:docMkLst>
      <pc:sldChg chg="delSp modSp">
        <pc:chgData name="Green, Joani" userId="S::greejo@f-secure.com::ebd7dcf5-9b3b-46d6-91e9-50ec016c097d" providerId="AD" clId="Web-{3732B699-2D45-34EC-99C0-F60D456A5ADC}" dt="2022-05-24T08:13:04.749" v="1"/>
        <pc:sldMkLst>
          <pc:docMk/>
          <pc:sldMk cId="72129033" sldId="258"/>
        </pc:sldMkLst>
        <pc:spChg chg="del mod">
          <ac:chgData name="Green, Joani" userId="S::greejo@f-secure.com::ebd7dcf5-9b3b-46d6-91e9-50ec016c097d" providerId="AD" clId="Web-{3732B699-2D45-34EC-99C0-F60D456A5ADC}" dt="2022-05-24T08:13:04.749" v="1"/>
          <ac:spMkLst>
            <pc:docMk/>
            <pc:sldMk cId="72129033" sldId="258"/>
            <ac:spMk id="3" creationId="{475A2C56-A84C-9828-946E-84402A45F48F}"/>
          </ac:spMkLst>
        </pc:spChg>
      </pc:sldChg>
      <pc:sldChg chg="delSp modSp">
        <pc:chgData name="Green, Joani" userId="S::greejo@f-secure.com::ebd7dcf5-9b3b-46d6-91e9-50ec016c097d" providerId="AD" clId="Web-{3732B699-2D45-34EC-99C0-F60D456A5ADC}" dt="2022-05-24T08:16:33.271" v="42"/>
        <pc:sldMkLst>
          <pc:docMk/>
          <pc:sldMk cId="2375220202" sldId="270"/>
        </pc:sldMkLst>
        <pc:spChg chg="mod">
          <ac:chgData name="Green, Joani" userId="S::greejo@f-secure.com::ebd7dcf5-9b3b-46d6-91e9-50ec016c097d" providerId="AD" clId="Web-{3732B699-2D45-34EC-99C0-F60D456A5ADC}" dt="2022-05-24T08:15:19.425" v="18" actId="1076"/>
          <ac:spMkLst>
            <pc:docMk/>
            <pc:sldMk cId="2375220202" sldId="270"/>
            <ac:spMk id="2" creationId="{716C5420-13EA-4642-BD8A-33AE3C68FFA1}"/>
          </ac:spMkLst>
        </pc:spChg>
        <pc:spChg chg="mod">
          <ac:chgData name="Green, Joani" userId="S::greejo@f-secure.com::ebd7dcf5-9b3b-46d6-91e9-50ec016c097d" providerId="AD" clId="Web-{3732B699-2D45-34EC-99C0-F60D456A5ADC}" dt="2022-05-24T08:15:35.238" v="30" actId="20577"/>
          <ac:spMkLst>
            <pc:docMk/>
            <pc:sldMk cId="2375220202" sldId="270"/>
            <ac:spMk id="19" creationId="{D7B287D4-0ECE-435B-B7F0-EA30A506FE78}"/>
          </ac:spMkLst>
        </pc:spChg>
        <pc:spChg chg="mod">
          <ac:chgData name="Green, Joani" userId="S::greejo@f-secure.com::ebd7dcf5-9b3b-46d6-91e9-50ec016c097d" providerId="AD" clId="Web-{3732B699-2D45-34EC-99C0-F60D456A5ADC}" dt="2022-05-24T08:15:18.831" v="17" actId="1076"/>
          <ac:spMkLst>
            <pc:docMk/>
            <pc:sldMk cId="2375220202" sldId="270"/>
            <ac:spMk id="27" creationId="{6F90BB11-4E79-4116-A516-767B27B9AE1E}"/>
          </ac:spMkLst>
        </pc:spChg>
        <pc:spChg chg="mod">
          <ac:chgData name="Green, Joani" userId="S::greejo@f-secure.com::ebd7dcf5-9b3b-46d6-91e9-50ec016c097d" providerId="AD" clId="Web-{3732B699-2D45-34EC-99C0-F60D456A5ADC}" dt="2022-05-24T08:15:46.801" v="31" actId="14100"/>
          <ac:spMkLst>
            <pc:docMk/>
            <pc:sldMk cId="2375220202" sldId="270"/>
            <ac:spMk id="28" creationId="{709538EF-8DD1-4BB4-891B-7A061C698A85}"/>
          </ac:spMkLst>
        </pc:spChg>
        <pc:spChg chg="mod">
          <ac:chgData name="Green, Joani" userId="S::greejo@f-secure.com::ebd7dcf5-9b3b-46d6-91e9-50ec016c097d" providerId="AD" clId="Web-{3732B699-2D45-34EC-99C0-F60D456A5ADC}" dt="2022-05-24T08:15:50.238" v="32" actId="1076"/>
          <ac:spMkLst>
            <pc:docMk/>
            <pc:sldMk cId="2375220202" sldId="270"/>
            <ac:spMk id="32" creationId="{361BEB1D-10D4-4494-9F05-A113D22572DB}"/>
          </ac:spMkLst>
        </pc:spChg>
        <pc:spChg chg="del">
          <ac:chgData name="Green, Joani" userId="S::greejo@f-secure.com::ebd7dcf5-9b3b-46d6-91e9-50ec016c097d" providerId="AD" clId="Web-{3732B699-2D45-34EC-99C0-F60D456A5ADC}" dt="2022-05-24T08:16:33.271" v="42"/>
          <ac:spMkLst>
            <pc:docMk/>
            <pc:sldMk cId="2375220202" sldId="270"/>
            <ac:spMk id="45" creationId="{FD6E2FEF-E26D-41BA-AC42-64A0F66573F0}"/>
          </ac:spMkLst>
        </pc:spChg>
        <pc:picChg chg="mod">
          <ac:chgData name="Green, Joani" userId="S::greejo@f-secure.com::ebd7dcf5-9b3b-46d6-91e9-50ec016c097d" providerId="AD" clId="Web-{3732B699-2D45-34EC-99C0-F60D456A5ADC}" dt="2022-05-24T08:16:12.708" v="41" actId="1076"/>
          <ac:picMkLst>
            <pc:docMk/>
            <pc:sldMk cId="2375220202" sldId="270"/>
            <ac:picMk id="17" creationId="{A6FA3215-815B-4B0D-9232-32166E90297B}"/>
          </ac:picMkLst>
        </pc:picChg>
        <pc:picChg chg="mod">
          <ac:chgData name="Green, Joani" userId="S::greejo@f-secure.com::ebd7dcf5-9b3b-46d6-91e9-50ec016c097d" providerId="AD" clId="Web-{3732B699-2D45-34EC-99C0-F60D456A5ADC}" dt="2022-05-24T08:14:44.721" v="9" actId="1076"/>
          <ac:picMkLst>
            <pc:docMk/>
            <pc:sldMk cId="2375220202" sldId="270"/>
            <ac:picMk id="26" creationId="{F9FD2F8A-3191-452C-A227-EB70A4B33B4C}"/>
          </ac:picMkLst>
        </pc:picChg>
        <pc:picChg chg="mod">
          <ac:chgData name="Green, Joani" userId="S::greejo@f-secure.com::ebd7dcf5-9b3b-46d6-91e9-50ec016c097d" providerId="AD" clId="Web-{3732B699-2D45-34EC-99C0-F60D456A5ADC}" dt="2022-05-24T08:14:32.345" v="6" actId="1076"/>
          <ac:picMkLst>
            <pc:docMk/>
            <pc:sldMk cId="2375220202" sldId="270"/>
            <ac:picMk id="36" creationId="{6C71D8B9-632D-4132-BD21-4B0718A75A8B}"/>
          </ac:picMkLst>
        </pc:picChg>
        <pc:cxnChg chg="mod">
          <ac:chgData name="Green, Joani" userId="S::greejo@f-secure.com::ebd7dcf5-9b3b-46d6-91e9-50ec016c097d" providerId="AD" clId="Web-{3732B699-2D45-34EC-99C0-F60D456A5ADC}" dt="2022-05-24T08:16:12.708" v="41" actId="1076"/>
          <ac:cxnSpMkLst>
            <pc:docMk/>
            <pc:sldMk cId="2375220202" sldId="270"/>
            <ac:cxnSpMk id="21" creationId="{BF172E1A-48B7-4551-B78B-19F7B76C8589}"/>
          </ac:cxnSpMkLst>
        </pc:cxnChg>
        <pc:cxnChg chg="del mod">
          <ac:chgData name="Green, Joani" userId="S::greejo@f-secure.com::ebd7dcf5-9b3b-46d6-91e9-50ec016c097d" providerId="AD" clId="Web-{3732B699-2D45-34EC-99C0-F60D456A5ADC}" dt="2022-05-24T08:15:53.582" v="33"/>
          <ac:cxnSpMkLst>
            <pc:docMk/>
            <pc:sldMk cId="2375220202" sldId="270"/>
            <ac:cxnSpMk id="24" creationId="{7F38EDAF-F680-43DC-B2E9-5888555C79E7}"/>
          </ac:cxnSpMkLst>
        </pc:cxnChg>
        <pc:cxnChg chg="mod">
          <ac:chgData name="Green, Joani" userId="S::greejo@f-secure.com::ebd7dcf5-9b3b-46d6-91e9-50ec016c097d" providerId="AD" clId="Web-{3732B699-2D45-34EC-99C0-F60D456A5ADC}" dt="2022-05-24T08:14:48.143" v="10" actId="1076"/>
          <ac:cxnSpMkLst>
            <pc:docMk/>
            <pc:sldMk cId="2375220202" sldId="270"/>
            <ac:cxnSpMk id="29" creationId="{16F7E138-856C-4382-877F-C683CB8FDD27}"/>
          </ac:cxnSpMkLst>
        </pc:cxnChg>
        <pc:cxnChg chg="mod">
          <ac:chgData name="Green, Joani" userId="S::greejo@f-secure.com::ebd7dcf5-9b3b-46d6-91e9-50ec016c097d" providerId="AD" clId="Web-{3732B699-2D45-34EC-99C0-F60D456A5ADC}" dt="2022-05-24T08:14:42.596" v="8" actId="1076"/>
          <ac:cxnSpMkLst>
            <pc:docMk/>
            <pc:sldMk cId="2375220202" sldId="270"/>
            <ac:cxnSpMk id="37" creationId="{FB4428A2-E5F7-45EB-A0C7-2864E7FCA829}"/>
          </ac:cxnSpMkLst>
        </pc:cxnChg>
      </pc:sldChg>
      <pc:sldChg chg="modSp">
        <pc:chgData name="Green, Joani" userId="S::greejo@f-secure.com::ebd7dcf5-9b3b-46d6-91e9-50ec016c097d" providerId="AD" clId="Web-{3732B699-2D45-34EC-99C0-F60D456A5ADC}" dt="2022-05-24T08:13:41.891" v="4" actId="14100"/>
        <pc:sldMkLst>
          <pc:docMk/>
          <pc:sldMk cId="4131770618" sldId="272"/>
        </pc:sldMkLst>
        <pc:spChg chg="mod">
          <ac:chgData name="Green, Joani" userId="S::greejo@f-secure.com::ebd7dcf5-9b3b-46d6-91e9-50ec016c097d" providerId="AD" clId="Web-{3732B699-2D45-34EC-99C0-F60D456A5ADC}" dt="2022-05-24T08:13:41.891" v="4" actId="14100"/>
          <ac:spMkLst>
            <pc:docMk/>
            <pc:sldMk cId="4131770618" sldId="272"/>
            <ac:spMk id="22" creationId="{EAF37D24-350B-4945-A720-3AE35A9FC77C}"/>
          </ac:spMkLst>
        </pc:spChg>
        <pc:spChg chg="mod">
          <ac:chgData name="Green, Joani" userId="S::greejo@f-secure.com::ebd7dcf5-9b3b-46d6-91e9-50ec016c097d" providerId="AD" clId="Web-{3732B699-2D45-34EC-99C0-F60D456A5ADC}" dt="2022-05-24T08:13:36.953" v="3" actId="14100"/>
          <ac:spMkLst>
            <pc:docMk/>
            <pc:sldMk cId="4131770618" sldId="272"/>
            <ac:spMk id="48" creationId="{EEAB89C3-E933-40E0-8F6E-5EE5B0E77462}"/>
          </ac:spMkLst>
        </pc:spChg>
      </pc:sldChg>
    </pc:docChg>
  </pc:docChgLst>
  <pc:docChgLst>
    <pc:chgData name="Green, Joani" userId="S::greejo@f-secure.com::ebd7dcf5-9b3b-46d6-91e9-50ec016c097d" providerId="AD" clId="Web-{D106B622-2080-4DA4-A8A8-9FBAE4273993}"/>
    <pc:docChg chg="addSld modSld">
      <pc:chgData name="Green, Joani" userId="S::greejo@f-secure.com::ebd7dcf5-9b3b-46d6-91e9-50ec016c097d" providerId="AD" clId="Web-{D106B622-2080-4DA4-A8A8-9FBAE4273993}" dt="2022-05-23T14:43:01.857" v="129" actId="1076"/>
      <pc:docMkLst>
        <pc:docMk/>
      </pc:docMkLst>
      <pc:sldChg chg="modSp">
        <pc:chgData name="Green, Joani" userId="S::greejo@f-secure.com::ebd7dcf5-9b3b-46d6-91e9-50ec016c097d" providerId="AD" clId="Web-{D106B622-2080-4DA4-A8A8-9FBAE4273993}" dt="2022-05-23T14:40:19.759" v="32" actId="20577"/>
        <pc:sldMkLst>
          <pc:docMk/>
          <pc:sldMk cId="2669177893" sldId="256"/>
        </pc:sldMkLst>
        <pc:spChg chg="mod">
          <ac:chgData name="Green, Joani" userId="S::greejo@f-secure.com::ebd7dcf5-9b3b-46d6-91e9-50ec016c097d" providerId="AD" clId="Web-{D106B622-2080-4DA4-A8A8-9FBAE4273993}" dt="2022-05-23T14:40:14.728" v="20" actId="20577"/>
          <ac:spMkLst>
            <pc:docMk/>
            <pc:sldMk cId="2669177893" sldId="256"/>
            <ac:spMk id="2" creationId="{C14F5872-20FB-43E4-A9EB-904C332F9997}"/>
          </ac:spMkLst>
        </pc:spChg>
        <pc:spChg chg="mod">
          <ac:chgData name="Green, Joani" userId="S::greejo@f-secure.com::ebd7dcf5-9b3b-46d6-91e9-50ec016c097d" providerId="AD" clId="Web-{D106B622-2080-4DA4-A8A8-9FBAE4273993}" dt="2022-05-23T14:40:19.759" v="32" actId="20577"/>
          <ac:spMkLst>
            <pc:docMk/>
            <pc:sldMk cId="2669177893" sldId="256"/>
            <ac:spMk id="3" creationId="{9F8DF921-6409-4B2E-A909-6C1E84EBE8F0}"/>
          </ac:spMkLst>
        </pc:spChg>
      </pc:sldChg>
      <pc:sldChg chg="addSp delSp modSp new">
        <pc:chgData name="Green, Joani" userId="S::greejo@f-secure.com::ebd7dcf5-9b3b-46d6-91e9-50ec016c097d" providerId="AD" clId="Web-{D106B622-2080-4DA4-A8A8-9FBAE4273993}" dt="2022-05-23T14:43:01.857" v="129" actId="1076"/>
        <pc:sldMkLst>
          <pc:docMk/>
          <pc:sldMk cId="72129033" sldId="258"/>
        </pc:sldMkLst>
        <pc:spChg chg="del">
          <ac:chgData name="Green, Joani" userId="S::greejo@f-secure.com::ebd7dcf5-9b3b-46d6-91e9-50ec016c097d" providerId="AD" clId="Web-{D106B622-2080-4DA4-A8A8-9FBAE4273993}" dt="2022-05-23T14:42:49.653" v="125"/>
          <ac:spMkLst>
            <pc:docMk/>
            <pc:sldMk cId="72129033" sldId="258"/>
            <ac:spMk id="2" creationId="{94FFE275-38F7-8A06-EC23-9FB324FE2318}"/>
          </ac:spMkLst>
        </pc:spChg>
        <pc:spChg chg="add del">
          <ac:chgData name="Green, Joani" userId="S::greejo@f-secure.com::ebd7dcf5-9b3b-46d6-91e9-50ec016c097d" providerId="AD" clId="Web-{D106B622-2080-4DA4-A8A8-9FBAE4273993}" dt="2022-05-23T14:42:24.934" v="124"/>
          <ac:spMkLst>
            <pc:docMk/>
            <pc:sldMk cId="72129033" sldId="258"/>
            <ac:spMk id="3" creationId="{475A2C56-A84C-9828-946E-84402A45F48F}"/>
          </ac:spMkLst>
        </pc:spChg>
        <pc:spChg chg="mod">
          <ac:chgData name="Green, Joani" userId="S::greejo@f-secure.com::ebd7dcf5-9b3b-46d6-91e9-50ec016c097d" providerId="AD" clId="Web-{D106B622-2080-4DA4-A8A8-9FBAE4273993}" dt="2022-05-23T14:40:28.759" v="37" actId="20577"/>
          <ac:spMkLst>
            <pc:docMk/>
            <pc:sldMk cId="72129033" sldId="258"/>
            <ac:spMk id="4" creationId="{BE5E6545-DA47-5892-9363-035FD9603B33}"/>
          </ac:spMkLst>
        </pc:spChg>
        <pc:picChg chg="add del mod ord modCrop">
          <ac:chgData name="Green, Joani" userId="S::greejo@f-secure.com::ebd7dcf5-9b3b-46d6-91e9-50ec016c097d" providerId="AD" clId="Web-{D106B622-2080-4DA4-A8A8-9FBAE4273993}" dt="2022-05-23T14:42:24.934" v="124"/>
          <ac:picMkLst>
            <pc:docMk/>
            <pc:sldMk cId="72129033" sldId="258"/>
            <ac:picMk id="5" creationId="{B986503A-AD1A-7B36-624D-182755DEE285}"/>
          </ac:picMkLst>
        </pc:picChg>
        <pc:picChg chg="add mod ord">
          <ac:chgData name="Green, Joani" userId="S::greejo@f-secure.com::ebd7dcf5-9b3b-46d6-91e9-50ec016c097d" providerId="AD" clId="Web-{D106B622-2080-4DA4-A8A8-9FBAE4273993}" dt="2022-05-23T14:43:01.857" v="129" actId="1076"/>
          <ac:picMkLst>
            <pc:docMk/>
            <pc:sldMk cId="72129033" sldId="258"/>
            <ac:picMk id="6" creationId="{6BB10A09-643F-6D8F-9E04-875F5C05C38C}"/>
          </ac:picMkLst>
        </pc:picChg>
      </pc:sldChg>
      <pc:sldChg chg="addSp delSp modSp new mod modClrScheme chgLayout">
        <pc:chgData name="Green, Joani" userId="S::greejo@f-secure.com::ebd7dcf5-9b3b-46d6-91e9-50ec016c097d" providerId="AD" clId="Web-{D106B622-2080-4DA4-A8A8-9FBAE4273993}" dt="2022-05-23T14:42:09.106" v="122"/>
        <pc:sldMkLst>
          <pc:docMk/>
          <pc:sldMk cId="2781434365" sldId="259"/>
        </pc:sldMkLst>
        <pc:spChg chg="mod ord">
          <ac:chgData name="Green, Joani" userId="S::greejo@f-secure.com::ebd7dcf5-9b3b-46d6-91e9-50ec016c097d" providerId="AD" clId="Web-{D106B622-2080-4DA4-A8A8-9FBAE4273993}" dt="2022-05-23T14:41:27.011" v="84" actId="20577"/>
          <ac:spMkLst>
            <pc:docMk/>
            <pc:sldMk cId="2781434365" sldId="259"/>
            <ac:spMk id="2" creationId="{745AA9BE-6386-B1AC-2973-078587CCFDA6}"/>
          </ac:spMkLst>
        </pc:spChg>
        <pc:spChg chg="mod ord">
          <ac:chgData name="Green, Joani" userId="S::greejo@f-secure.com::ebd7dcf5-9b3b-46d6-91e9-50ec016c097d" providerId="AD" clId="Web-{D106B622-2080-4DA4-A8A8-9FBAE4273993}" dt="2022-05-23T14:40:42.385" v="39"/>
          <ac:spMkLst>
            <pc:docMk/>
            <pc:sldMk cId="2781434365" sldId="259"/>
            <ac:spMk id="3" creationId="{47872F54-5992-B448-D7CE-55202DBAF4D1}"/>
          </ac:spMkLst>
        </pc:spChg>
        <pc:spChg chg="mod ord">
          <ac:chgData name="Green, Joani" userId="S::greejo@f-secure.com::ebd7dcf5-9b3b-46d6-91e9-50ec016c097d" providerId="AD" clId="Web-{D106B622-2080-4DA4-A8A8-9FBAE4273993}" dt="2022-05-23T14:40:42.385" v="39"/>
          <ac:spMkLst>
            <pc:docMk/>
            <pc:sldMk cId="2781434365" sldId="259"/>
            <ac:spMk id="4" creationId="{5F954F99-42B6-5C2B-0AB0-B2542FEF9E36}"/>
          </ac:spMkLst>
        </pc:spChg>
        <pc:spChg chg="add mod ord">
          <ac:chgData name="Green, Joani" userId="S::greejo@f-secure.com::ebd7dcf5-9b3b-46d6-91e9-50ec016c097d" providerId="AD" clId="Web-{D106B622-2080-4DA4-A8A8-9FBAE4273993}" dt="2022-05-23T14:41:28.651" v="85" actId="20577"/>
          <ac:spMkLst>
            <pc:docMk/>
            <pc:sldMk cId="2781434365" sldId="259"/>
            <ac:spMk id="5" creationId="{92E06073-D677-2BF6-A60D-D8A289B19E53}"/>
          </ac:spMkLst>
        </pc:spChg>
        <pc:spChg chg="add mod ord">
          <ac:chgData name="Green, Joani" userId="S::greejo@f-secure.com::ebd7dcf5-9b3b-46d6-91e9-50ec016c097d" providerId="AD" clId="Web-{D106B622-2080-4DA4-A8A8-9FBAE4273993}" dt="2022-05-23T14:41:38.261" v="91" actId="20577"/>
          <ac:spMkLst>
            <pc:docMk/>
            <pc:sldMk cId="2781434365" sldId="259"/>
            <ac:spMk id="6" creationId="{7DBD999E-1067-53A7-20EE-01ABE040D53C}"/>
          </ac:spMkLst>
        </pc:spChg>
        <pc:spChg chg="add del mod ord">
          <ac:chgData name="Green, Joani" userId="S::greejo@f-secure.com::ebd7dcf5-9b3b-46d6-91e9-50ec016c097d" providerId="AD" clId="Web-{D106B622-2080-4DA4-A8A8-9FBAE4273993}" dt="2022-05-23T14:42:09.106" v="122"/>
          <ac:spMkLst>
            <pc:docMk/>
            <pc:sldMk cId="2781434365" sldId="259"/>
            <ac:spMk id="7" creationId="{4BB2F35D-3AB8-D393-685A-49D543C0A7D4}"/>
          </ac:spMkLst>
        </pc:spChg>
        <pc:spChg chg="add del mod ord">
          <ac:chgData name="Green, Joani" userId="S::greejo@f-secure.com::ebd7dcf5-9b3b-46d6-91e9-50ec016c097d" providerId="AD" clId="Web-{D106B622-2080-4DA4-A8A8-9FBAE4273993}" dt="2022-05-23T14:42:05.527" v="119"/>
          <ac:spMkLst>
            <pc:docMk/>
            <pc:sldMk cId="2781434365" sldId="259"/>
            <ac:spMk id="8" creationId="{49D3F2DF-0320-4615-B82A-59F80FC2653E}"/>
          </ac:spMkLst>
        </pc:spChg>
        <pc:spChg chg="add del mod ord">
          <ac:chgData name="Green, Joani" userId="S::greejo@f-secure.com::ebd7dcf5-9b3b-46d6-91e9-50ec016c097d" providerId="AD" clId="Web-{D106B622-2080-4DA4-A8A8-9FBAE4273993}" dt="2022-05-23T14:42:04.418" v="118"/>
          <ac:spMkLst>
            <pc:docMk/>
            <pc:sldMk cId="2781434365" sldId="259"/>
            <ac:spMk id="9" creationId="{B583168C-3944-0E26-E4F1-4D2EA8B2734C}"/>
          </ac:spMkLst>
        </pc:spChg>
        <pc:spChg chg="add mod ord">
          <ac:chgData name="Green, Joani" userId="S::greejo@f-secure.com::ebd7dcf5-9b3b-46d6-91e9-50ec016c097d" providerId="AD" clId="Web-{D106B622-2080-4DA4-A8A8-9FBAE4273993}" dt="2022-05-23T14:41:25.573" v="83" actId="20577"/>
          <ac:spMkLst>
            <pc:docMk/>
            <pc:sldMk cId="2781434365" sldId="259"/>
            <ac:spMk id="10" creationId="{72B1C775-ACFA-048F-EE96-71EDC1E12D6D}"/>
          </ac:spMkLst>
        </pc:spChg>
        <pc:spChg chg="add mod ord">
          <ac:chgData name="Green, Joani" userId="S::greejo@f-secure.com::ebd7dcf5-9b3b-46d6-91e9-50ec016c097d" providerId="AD" clId="Web-{D106B622-2080-4DA4-A8A8-9FBAE4273993}" dt="2022-05-23T14:41:42.964" v="92" actId="20577"/>
          <ac:spMkLst>
            <pc:docMk/>
            <pc:sldMk cId="2781434365" sldId="259"/>
            <ac:spMk id="11" creationId="{8141D2B4-E493-4FDB-8730-4DC89B8BF2C6}"/>
          </ac:spMkLst>
        </pc:spChg>
        <pc:spChg chg="add mod ord">
          <ac:chgData name="Green, Joani" userId="S::greejo@f-secure.com::ebd7dcf5-9b3b-46d6-91e9-50ec016c097d" providerId="AD" clId="Web-{D106B622-2080-4DA4-A8A8-9FBAE4273993}" dt="2022-05-23T14:41:53.027" v="116" actId="20577"/>
          <ac:spMkLst>
            <pc:docMk/>
            <pc:sldMk cId="2781434365" sldId="259"/>
            <ac:spMk id="12" creationId="{E3E26A15-FA7E-210B-C959-6036E45A1F01}"/>
          </ac:spMkLst>
        </pc:spChg>
        <pc:spChg chg="add del mod ord">
          <ac:chgData name="Green, Joani" userId="S::greejo@f-secure.com::ebd7dcf5-9b3b-46d6-91e9-50ec016c097d" providerId="AD" clId="Web-{D106B622-2080-4DA4-A8A8-9FBAE4273993}" dt="2022-05-23T14:42:07.684" v="121"/>
          <ac:spMkLst>
            <pc:docMk/>
            <pc:sldMk cId="2781434365" sldId="259"/>
            <ac:spMk id="13" creationId="{013625AB-94EF-C1B7-52DF-6E0598F964C4}"/>
          </ac:spMkLst>
        </pc:spChg>
        <pc:spChg chg="add del mod ord">
          <ac:chgData name="Green, Joani" userId="S::greejo@f-secure.com::ebd7dcf5-9b3b-46d6-91e9-50ec016c097d" providerId="AD" clId="Web-{D106B622-2080-4DA4-A8A8-9FBAE4273993}" dt="2022-05-23T14:42:06.293" v="120"/>
          <ac:spMkLst>
            <pc:docMk/>
            <pc:sldMk cId="2781434365" sldId="259"/>
            <ac:spMk id="14" creationId="{293536A2-8C26-DCC5-C2E6-533A49D2D88C}"/>
          </ac:spMkLst>
        </pc:spChg>
        <pc:spChg chg="add del mod ord">
          <ac:chgData name="Green, Joani" userId="S::greejo@f-secure.com::ebd7dcf5-9b3b-46d6-91e9-50ec016c097d" providerId="AD" clId="Web-{D106B622-2080-4DA4-A8A8-9FBAE4273993}" dt="2022-05-23T14:42:03.152" v="117"/>
          <ac:spMkLst>
            <pc:docMk/>
            <pc:sldMk cId="2781434365" sldId="259"/>
            <ac:spMk id="15" creationId="{3751E20C-D061-7435-0419-F029CD85FAA1}"/>
          </ac:spMkLst>
        </pc:spChg>
        <pc:spChg chg="add mod ord">
          <ac:chgData name="Green, Joani" userId="S::greejo@f-secure.com::ebd7dcf5-9b3b-46d6-91e9-50ec016c097d" providerId="AD" clId="Web-{D106B622-2080-4DA4-A8A8-9FBAE4273993}" dt="2022-05-23T14:40:42.385" v="39"/>
          <ac:spMkLst>
            <pc:docMk/>
            <pc:sldMk cId="2781434365" sldId="259"/>
            <ac:spMk id="16" creationId="{E2CD0E63-5CCE-192B-14D3-E397D10B5632}"/>
          </ac:spMkLst>
        </pc:spChg>
      </pc:sldChg>
    </pc:docChg>
  </pc:docChgLst>
  <pc:docChgLst>
    <pc:chgData name="Green, Joani" userId="ebd7dcf5-9b3b-46d6-91e9-50ec016c097d" providerId="ADAL" clId="{51E75B59-34C2-48F9-8920-CB2E7AF71A09}"/>
    <pc:docChg chg="undo custSel addSld delSld modSld sldOrd modMainMaster">
      <pc:chgData name="Green, Joani" userId="ebd7dcf5-9b3b-46d6-91e9-50ec016c097d" providerId="ADAL" clId="{51E75B59-34C2-48F9-8920-CB2E7AF71A09}" dt="2022-05-24T09:13:26.026" v="3767" actId="20577"/>
      <pc:docMkLst>
        <pc:docMk/>
      </pc:docMkLst>
      <pc:sldChg chg="addSp delSp modSp mod modClrScheme chgLayout">
        <pc:chgData name="Green, Joani" userId="ebd7dcf5-9b3b-46d6-91e9-50ec016c097d" providerId="ADAL" clId="{51E75B59-34C2-48F9-8920-CB2E7AF71A09}" dt="2022-05-24T08:40:07.036" v="2027" actId="20577"/>
        <pc:sldMkLst>
          <pc:docMk/>
          <pc:sldMk cId="2839000638" sldId="257"/>
        </pc:sldMkLst>
        <pc:spChg chg="del mod ord">
          <ac:chgData name="Green, Joani" userId="ebd7dcf5-9b3b-46d6-91e9-50ec016c097d" providerId="ADAL" clId="{51E75B59-34C2-48F9-8920-CB2E7AF71A09}" dt="2022-05-24T08:32:27.349" v="1140" actId="700"/>
          <ac:spMkLst>
            <pc:docMk/>
            <pc:sldMk cId="2839000638" sldId="257"/>
            <ac:spMk id="2" creationId="{6C3DD016-3C92-4958-A840-B96D89F05D0E}"/>
          </ac:spMkLst>
        </pc:spChg>
        <pc:spChg chg="del">
          <ac:chgData name="Green, Joani" userId="ebd7dcf5-9b3b-46d6-91e9-50ec016c097d" providerId="ADAL" clId="{51E75B59-34C2-48F9-8920-CB2E7AF71A09}" dt="2022-05-24T08:32:27.349" v="1140" actId="700"/>
          <ac:spMkLst>
            <pc:docMk/>
            <pc:sldMk cId="2839000638" sldId="257"/>
            <ac:spMk id="3" creationId="{079E4A37-6458-4108-BAD7-F2435402BA05}"/>
          </ac:spMkLst>
        </pc:spChg>
        <pc:spChg chg="mod ord">
          <ac:chgData name="Green, Joani" userId="ebd7dcf5-9b3b-46d6-91e9-50ec016c097d" providerId="ADAL" clId="{51E75B59-34C2-48F9-8920-CB2E7AF71A09}" dt="2022-05-24T08:32:27.349" v="1140" actId="700"/>
          <ac:spMkLst>
            <pc:docMk/>
            <pc:sldMk cId="2839000638" sldId="257"/>
            <ac:spMk id="4" creationId="{AB441D1C-24F0-413F-BF29-03644A142184}"/>
          </ac:spMkLst>
        </pc:spChg>
        <pc:spChg chg="add mod ord">
          <ac:chgData name="Green, Joani" userId="ebd7dcf5-9b3b-46d6-91e9-50ec016c097d" providerId="ADAL" clId="{51E75B59-34C2-48F9-8920-CB2E7AF71A09}" dt="2022-05-24T08:40:07.036" v="2027" actId="20577"/>
          <ac:spMkLst>
            <pc:docMk/>
            <pc:sldMk cId="2839000638" sldId="257"/>
            <ac:spMk id="5" creationId="{C217E7E8-10BC-4E4A-AADF-A313CA26A1E3}"/>
          </ac:spMkLst>
        </pc:spChg>
      </pc:sldChg>
      <pc:sldChg chg="addSp modSp mod">
        <pc:chgData name="Green, Joani" userId="ebd7dcf5-9b3b-46d6-91e9-50ec016c097d" providerId="ADAL" clId="{51E75B59-34C2-48F9-8920-CB2E7AF71A09}" dt="2022-05-24T08:53:43.077" v="2669" actId="20577"/>
        <pc:sldMkLst>
          <pc:docMk/>
          <pc:sldMk cId="72129033" sldId="258"/>
        </pc:sldMkLst>
        <pc:spChg chg="add mod">
          <ac:chgData name="Green, Joani" userId="ebd7dcf5-9b3b-46d6-91e9-50ec016c097d" providerId="ADAL" clId="{51E75B59-34C2-48F9-8920-CB2E7AF71A09}" dt="2022-05-24T08:53:43.077" v="2669" actId="20577"/>
          <ac:spMkLst>
            <pc:docMk/>
            <pc:sldMk cId="72129033" sldId="258"/>
            <ac:spMk id="2" creationId="{60E5B024-FBA6-418A-8DAA-7600312004CD}"/>
          </ac:spMkLst>
        </pc:spChg>
      </pc:sldChg>
      <pc:sldChg chg="modSp mod">
        <pc:chgData name="Green, Joani" userId="ebd7dcf5-9b3b-46d6-91e9-50ec016c097d" providerId="ADAL" clId="{51E75B59-34C2-48F9-8920-CB2E7AF71A09}" dt="2022-05-23T14:44:29.721" v="63" actId="313"/>
        <pc:sldMkLst>
          <pc:docMk/>
          <pc:sldMk cId="2781434365" sldId="259"/>
        </pc:sldMkLst>
        <pc:spChg chg="mod">
          <ac:chgData name="Green, Joani" userId="ebd7dcf5-9b3b-46d6-91e9-50ec016c097d" providerId="ADAL" clId="{51E75B59-34C2-48F9-8920-CB2E7AF71A09}" dt="2022-05-23T14:44:29.721" v="63" actId="313"/>
          <ac:spMkLst>
            <pc:docMk/>
            <pc:sldMk cId="2781434365" sldId="259"/>
            <ac:spMk id="10" creationId="{72B1C775-ACFA-048F-EE96-71EDC1E12D6D}"/>
          </ac:spMkLst>
        </pc:spChg>
      </pc:sldChg>
      <pc:sldChg chg="addSp delSp modSp new mod modClrScheme chgLayout">
        <pc:chgData name="Green, Joani" userId="ebd7dcf5-9b3b-46d6-91e9-50ec016c097d" providerId="ADAL" clId="{51E75B59-34C2-48F9-8920-CB2E7AF71A09}" dt="2022-05-23T14:45:43.772" v="92" actId="20577"/>
        <pc:sldMkLst>
          <pc:docMk/>
          <pc:sldMk cId="2270654264" sldId="260"/>
        </pc:sldMkLst>
        <pc:spChg chg="del mod ord">
          <ac:chgData name="Green, Joani" userId="ebd7dcf5-9b3b-46d6-91e9-50ec016c097d" providerId="ADAL" clId="{51E75B59-34C2-48F9-8920-CB2E7AF71A09}" dt="2022-05-23T14:45:28.804" v="65" actId="700"/>
          <ac:spMkLst>
            <pc:docMk/>
            <pc:sldMk cId="2270654264" sldId="260"/>
            <ac:spMk id="2" creationId="{BDBD05F2-CDC0-4F35-B781-D60F609BCF25}"/>
          </ac:spMkLst>
        </pc:spChg>
        <pc:spChg chg="del mod ord">
          <ac:chgData name="Green, Joani" userId="ebd7dcf5-9b3b-46d6-91e9-50ec016c097d" providerId="ADAL" clId="{51E75B59-34C2-48F9-8920-CB2E7AF71A09}" dt="2022-05-23T14:45:28.804" v="65" actId="700"/>
          <ac:spMkLst>
            <pc:docMk/>
            <pc:sldMk cId="2270654264" sldId="260"/>
            <ac:spMk id="3" creationId="{366DDD3A-ECE0-4703-A14D-BD5505F6F314}"/>
          </ac:spMkLst>
        </pc:spChg>
        <pc:spChg chg="del mod ord">
          <ac:chgData name="Green, Joani" userId="ebd7dcf5-9b3b-46d6-91e9-50ec016c097d" providerId="ADAL" clId="{51E75B59-34C2-48F9-8920-CB2E7AF71A09}" dt="2022-05-23T14:45:28.804" v="65" actId="700"/>
          <ac:spMkLst>
            <pc:docMk/>
            <pc:sldMk cId="2270654264" sldId="260"/>
            <ac:spMk id="4" creationId="{8BD32C25-79DD-4790-B09E-5CE9D3096F8D}"/>
          </ac:spMkLst>
        </pc:spChg>
        <pc:spChg chg="add mod ord">
          <ac:chgData name="Green, Joani" userId="ebd7dcf5-9b3b-46d6-91e9-50ec016c097d" providerId="ADAL" clId="{51E75B59-34C2-48F9-8920-CB2E7AF71A09}" dt="2022-05-23T14:45:43.772" v="92" actId="20577"/>
          <ac:spMkLst>
            <pc:docMk/>
            <pc:sldMk cId="2270654264" sldId="260"/>
            <ac:spMk id="5" creationId="{9F731C22-42E2-4143-8D2A-8608885F64E2}"/>
          </ac:spMkLst>
        </pc:spChg>
        <pc:spChg chg="add mod ord">
          <ac:chgData name="Green, Joani" userId="ebd7dcf5-9b3b-46d6-91e9-50ec016c097d" providerId="ADAL" clId="{51E75B59-34C2-48F9-8920-CB2E7AF71A09}" dt="2022-05-23T14:45:28.804" v="65" actId="700"/>
          <ac:spMkLst>
            <pc:docMk/>
            <pc:sldMk cId="2270654264" sldId="260"/>
            <ac:spMk id="6" creationId="{11D27A4D-DA1D-462C-B285-422CC4B044EF}"/>
          </ac:spMkLst>
        </pc:spChg>
        <pc:spChg chg="add mod ord">
          <ac:chgData name="Green, Joani" userId="ebd7dcf5-9b3b-46d6-91e9-50ec016c097d" providerId="ADAL" clId="{51E75B59-34C2-48F9-8920-CB2E7AF71A09}" dt="2022-05-23T14:45:28.804" v="65" actId="700"/>
          <ac:spMkLst>
            <pc:docMk/>
            <pc:sldMk cId="2270654264" sldId="260"/>
            <ac:spMk id="7" creationId="{5EE8BD07-9531-4A37-B1DA-708EBC0AE49A}"/>
          </ac:spMkLst>
        </pc:spChg>
        <pc:spChg chg="add mod ord">
          <ac:chgData name="Green, Joani" userId="ebd7dcf5-9b3b-46d6-91e9-50ec016c097d" providerId="ADAL" clId="{51E75B59-34C2-48F9-8920-CB2E7AF71A09}" dt="2022-05-23T14:45:28.804" v="65" actId="700"/>
          <ac:spMkLst>
            <pc:docMk/>
            <pc:sldMk cId="2270654264" sldId="260"/>
            <ac:spMk id="8" creationId="{2121A5DA-8C2E-47B8-A958-A84D85CBA32C}"/>
          </ac:spMkLst>
        </pc:spChg>
      </pc:sldChg>
      <pc:sldChg chg="modSp mod">
        <pc:chgData name="Green, Joani" userId="ebd7dcf5-9b3b-46d6-91e9-50ec016c097d" providerId="ADAL" clId="{51E75B59-34C2-48F9-8920-CB2E7AF71A09}" dt="2022-05-24T08:55:35.861" v="2878" actId="20577"/>
        <pc:sldMkLst>
          <pc:docMk/>
          <pc:sldMk cId="1284273353" sldId="261"/>
        </pc:sldMkLst>
        <pc:spChg chg="mod">
          <ac:chgData name="Green, Joani" userId="ebd7dcf5-9b3b-46d6-91e9-50ec016c097d" providerId="ADAL" clId="{51E75B59-34C2-48F9-8920-CB2E7AF71A09}" dt="2022-05-24T08:55:35.861" v="2878" actId="20577"/>
          <ac:spMkLst>
            <pc:docMk/>
            <pc:sldMk cId="1284273353" sldId="261"/>
            <ac:spMk id="6" creationId="{653CDF99-43A1-484D-B14D-E3F22F1A1437}"/>
          </ac:spMkLst>
        </pc:spChg>
      </pc:sldChg>
      <pc:sldChg chg="addSp delSp modSp mod">
        <pc:chgData name="Green, Joani" userId="ebd7dcf5-9b3b-46d6-91e9-50ec016c097d" providerId="ADAL" clId="{51E75B59-34C2-48F9-8920-CB2E7AF71A09}" dt="2022-05-23T14:47:41.694" v="99" actId="14100"/>
        <pc:sldMkLst>
          <pc:docMk/>
          <pc:sldMk cId="2933777313" sldId="262"/>
        </pc:sldMkLst>
        <pc:spChg chg="mod">
          <ac:chgData name="Green, Joani" userId="ebd7dcf5-9b3b-46d6-91e9-50ec016c097d" providerId="ADAL" clId="{51E75B59-34C2-48F9-8920-CB2E7AF71A09}" dt="2022-05-23T14:46:30.663" v="93" actId="1076"/>
          <ac:spMkLst>
            <pc:docMk/>
            <pc:sldMk cId="2933777313" sldId="262"/>
            <ac:spMk id="2" creationId="{CFB2030F-D0DF-4CB0-84DA-3AB8A11F0B44}"/>
          </ac:spMkLst>
        </pc:spChg>
        <pc:spChg chg="add mod">
          <ac:chgData name="Green, Joani" userId="ebd7dcf5-9b3b-46d6-91e9-50ec016c097d" providerId="ADAL" clId="{51E75B59-34C2-48F9-8920-CB2E7AF71A09}" dt="2022-05-23T14:47:41.694" v="99" actId="14100"/>
          <ac:spMkLst>
            <pc:docMk/>
            <pc:sldMk cId="2933777313" sldId="262"/>
            <ac:spMk id="6" creationId="{4B6E2DAF-DD86-43A0-88D3-5548F4A236CC}"/>
          </ac:spMkLst>
        </pc:spChg>
        <pc:spChg chg="del">
          <ac:chgData name="Green, Joani" userId="ebd7dcf5-9b3b-46d6-91e9-50ec016c097d" providerId="ADAL" clId="{51E75B59-34C2-48F9-8920-CB2E7AF71A09}" dt="2022-05-23T14:46:33.815" v="94" actId="478"/>
          <ac:spMkLst>
            <pc:docMk/>
            <pc:sldMk cId="2933777313" sldId="262"/>
            <ac:spMk id="14" creationId="{1D0BC7C1-78F3-46DF-87D3-4A69E5B4D36D}"/>
          </ac:spMkLst>
        </pc:spChg>
        <pc:cxnChg chg="mod">
          <ac:chgData name="Green, Joani" userId="ebd7dcf5-9b3b-46d6-91e9-50ec016c097d" providerId="ADAL" clId="{51E75B59-34C2-48F9-8920-CB2E7AF71A09}" dt="2022-05-23T14:47:02.774" v="96" actId="208"/>
          <ac:cxnSpMkLst>
            <pc:docMk/>
            <pc:sldMk cId="2933777313" sldId="262"/>
            <ac:cxnSpMk id="9" creationId="{A9BE8CA9-74FB-4276-BDB6-B30EC54F9E57}"/>
          </ac:cxnSpMkLst>
        </pc:cxnChg>
        <pc:cxnChg chg="mod">
          <ac:chgData name="Green, Joani" userId="ebd7dcf5-9b3b-46d6-91e9-50ec016c097d" providerId="ADAL" clId="{51E75B59-34C2-48F9-8920-CB2E7AF71A09}" dt="2022-05-23T14:47:06.954" v="97" actId="14100"/>
          <ac:cxnSpMkLst>
            <pc:docMk/>
            <pc:sldMk cId="2933777313" sldId="262"/>
            <ac:cxnSpMk id="16" creationId="{876AF02B-26D8-4889-A439-40363607DF80}"/>
          </ac:cxnSpMkLst>
        </pc:cxnChg>
      </pc:sldChg>
      <pc:sldChg chg="modSp mod">
        <pc:chgData name="Green, Joani" userId="ebd7dcf5-9b3b-46d6-91e9-50ec016c097d" providerId="ADAL" clId="{51E75B59-34C2-48F9-8920-CB2E7AF71A09}" dt="2022-05-24T08:56:03.451" v="2883" actId="207"/>
        <pc:sldMkLst>
          <pc:docMk/>
          <pc:sldMk cId="2012584243" sldId="263"/>
        </pc:sldMkLst>
        <pc:spChg chg="mod">
          <ac:chgData name="Green, Joani" userId="ebd7dcf5-9b3b-46d6-91e9-50ec016c097d" providerId="ADAL" clId="{51E75B59-34C2-48F9-8920-CB2E7AF71A09}" dt="2022-05-24T08:56:03.451" v="2883" actId="207"/>
          <ac:spMkLst>
            <pc:docMk/>
            <pc:sldMk cId="2012584243" sldId="263"/>
            <ac:spMk id="5" creationId="{04010AB9-B319-427F-8BB0-B8B6DAED8624}"/>
          </ac:spMkLst>
        </pc:spChg>
        <pc:picChg chg="mod">
          <ac:chgData name="Green, Joani" userId="ebd7dcf5-9b3b-46d6-91e9-50ec016c097d" providerId="ADAL" clId="{51E75B59-34C2-48F9-8920-CB2E7AF71A09}" dt="2022-05-24T08:55:56.405" v="2882" actId="1076"/>
          <ac:picMkLst>
            <pc:docMk/>
            <pc:sldMk cId="2012584243" sldId="263"/>
            <ac:picMk id="7" creationId="{26AA8972-1AC2-43BD-825D-6062ECD215ED}"/>
          </ac:picMkLst>
        </pc:picChg>
        <pc:picChg chg="mod">
          <ac:chgData name="Green, Joani" userId="ebd7dcf5-9b3b-46d6-91e9-50ec016c097d" providerId="ADAL" clId="{51E75B59-34C2-48F9-8920-CB2E7AF71A09}" dt="2022-05-24T08:55:53.250" v="2881" actId="1076"/>
          <ac:picMkLst>
            <pc:docMk/>
            <pc:sldMk cId="2012584243" sldId="263"/>
            <ac:picMk id="8" creationId="{E9080BB7-56DC-46F5-9EFB-F60F955DA6AB}"/>
          </ac:picMkLst>
        </pc:picChg>
        <pc:picChg chg="mod">
          <ac:chgData name="Green, Joani" userId="ebd7dcf5-9b3b-46d6-91e9-50ec016c097d" providerId="ADAL" clId="{51E75B59-34C2-48F9-8920-CB2E7AF71A09}" dt="2022-05-24T08:55:51.754" v="2880" actId="1076"/>
          <ac:picMkLst>
            <pc:docMk/>
            <pc:sldMk cId="2012584243" sldId="263"/>
            <ac:picMk id="9" creationId="{305A989A-8097-492D-B934-224C527B8EC7}"/>
          </ac:picMkLst>
        </pc:picChg>
        <pc:picChg chg="mod">
          <ac:chgData name="Green, Joani" userId="ebd7dcf5-9b3b-46d6-91e9-50ec016c097d" providerId="ADAL" clId="{51E75B59-34C2-48F9-8920-CB2E7AF71A09}" dt="2022-05-24T08:55:50.199" v="2879" actId="1076"/>
          <ac:picMkLst>
            <pc:docMk/>
            <pc:sldMk cId="2012584243" sldId="263"/>
            <ac:picMk id="10" creationId="{3AD9FA8E-F137-4B47-B706-CE3BB2DE96B9}"/>
          </ac:picMkLst>
        </pc:picChg>
      </pc:sldChg>
      <pc:sldChg chg="modSp mod">
        <pc:chgData name="Green, Joani" userId="ebd7dcf5-9b3b-46d6-91e9-50ec016c097d" providerId="ADAL" clId="{51E75B59-34C2-48F9-8920-CB2E7AF71A09}" dt="2022-05-23T14:48:02.027" v="101" actId="1076"/>
        <pc:sldMkLst>
          <pc:docMk/>
          <pc:sldMk cId="1482465400" sldId="264"/>
        </pc:sldMkLst>
        <pc:picChg chg="mod">
          <ac:chgData name="Green, Joani" userId="ebd7dcf5-9b3b-46d6-91e9-50ec016c097d" providerId="ADAL" clId="{51E75B59-34C2-48F9-8920-CB2E7AF71A09}" dt="2022-05-23T14:48:02.027" v="101" actId="1076"/>
          <ac:picMkLst>
            <pc:docMk/>
            <pc:sldMk cId="1482465400" sldId="264"/>
            <ac:picMk id="12" creationId="{478B30DD-B02E-4D8A-9413-72E2FD79532D}"/>
          </ac:picMkLst>
        </pc:picChg>
      </pc:sldChg>
      <pc:sldChg chg="delSp modSp mod">
        <pc:chgData name="Green, Joani" userId="ebd7dcf5-9b3b-46d6-91e9-50ec016c097d" providerId="ADAL" clId="{51E75B59-34C2-48F9-8920-CB2E7AF71A09}" dt="2022-05-24T08:56:18.418" v="2885" actId="14100"/>
        <pc:sldMkLst>
          <pc:docMk/>
          <pc:sldMk cId="2890406949" sldId="265"/>
        </pc:sldMkLst>
        <pc:spChg chg="del">
          <ac:chgData name="Green, Joani" userId="ebd7dcf5-9b3b-46d6-91e9-50ec016c097d" providerId="ADAL" clId="{51E75B59-34C2-48F9-8920-CB2E7AF71A09}" dt="2022-05-24T08:56:15.825" v="2884" actId="478"/>
          <ac:spMkLst>
            <pc:docMk/>
            <pc:sldMk cId="2890406949" sldId="265"/>
            <ac:spMk id="3" creationId="{77F1A200-E605-458D-BC09-3157368BFC6E}"/>
          </ac:spMkLst>
        </pc:spChg>
        <pc:spChg chg="mod">
          <ac:chgData name="Green, Joani" userId="ebd7dcf5-9b3b-46d6-91e9-50ec016c097d" providerId="ADAL" clId="{51E75B59-34C2-48F9-8920-CB2E7AF71A09}" dt="2022-05-24T08:56:18.418" v="2885" actId="14100"/>
          <ac:spMkLst>
            <pc:docMk/>
            <pc:sldMk cId="2890406949" sldId="265"/>
            <ac:spMk id="22" creationId="{EAF37D24-350B-4945-A720-3AE35A9FC77C}"/>
          </ac:spMkLst>
        </pc:spChg>
        <pc:cxnChg chg="mod">
          <ac:chgData name="Green, Joani" userId="ebd7dcf5-9b3b-46d6-91e9-50ec016c097d" providerId="ADAL" clId="{51E75B59-34C2-48F9-8920-CB2E7AF71A09}" dt="2022-05-23T14:48:28.290" v="102" actId="14100"/>
          <ac:cxnSpMkLst>
            <pc:docMk/>
            <pc:sldMk cId="2890406949" sldId="265"/>
            <ac:cxnSpMk id="58" creationId="{A168B942-1874-47DB-A148-A731524716D5}"/>
          </ac:cxnSpMkLst>
        </pc:cxnChg>
        <pc:cxnChg chg="mod">
          <ac:chgData name="Green, Joani" userId="ebd7dcf5-9b3b-46d6-91e9-50ec016c097d" providerId="ADAL" clId="{51E75B59-34C2-48F9-8920-CB2E7AF71A09}" dt="2022-05-23T14:48:28.290" v="102" actId="14100"/>
          <ac:cxnSpMkLst>
            <pc:docMk/>
            <pc:sldMk cId="2890406949" sldId="265"/>
            <ac:cxnSpMk id="61" creationId="{2C687301-6072-4A97-9FE2-0E6BE02126B3}"/>
          </ac:cxnSpMkLst>
        </pc:cxnChg>
        <pc:cxnChg chg="mod">
          <ac:chgData name="Green, Joani" userId="ebd7dcf5-9b3b-46d6-91e9-50ec016c097d" providerId="ADAL" clId="{51E75B59-34C2-48F9-8920-CB2E7AF71A09}" dt="2022-05-23T14:48:28.290" v="102" actId="14100"/>
          <ac:cxnSpMkLst>
            <pc:docMk/>
            <pc:sldMk cId="2890406949" sldId="265"/>
            <ac:cxnSpMk id="92" creationId="{88DBA606-4740-42AB-87EB-19E008411007}"/>
          </ac:cxnSpMkLst>
        </pc:cxnChg>
      </pc:sldChg>
      <pc:sldChg chg="modSp mod">
        <pc:chgData name="Green, Joani" userId="ebd7dcf5-9b3b-46d6-91e9-50ec016c097d" providerId="ADAL" clId="{51E75B59-34C2-48F9-8920-CB2E7AF71A09}" dt="2022-05-23T14:48:35.950" v="103" actId="1076"/>
        <pc:sldMkLst>
          <pc:docMk/>
          <pc:sldMk cId="4254369853" sldId="266"/>
        </pc:sldMkLst>
        <pc:spChg chg="mod">
          <ac:chgData name="Green, Joani" userId="ebd7dcf5-9b3b-46d6-91e9-50ec016c097d" providerId="ADAL" clId="{51E75B59-34C2-48F9-8920-CB2E7AF71A09}" dt="2022-05-23T14:48:35.950" v="103" actId="1076"/>
          <ac:spMkLst>
            <pc:docMk/>
            <pc:sldMk cId="4254369853" sldId="266"/>
            <ac:spMk id="3" creationId="{737DFC38-EEFA-4120-910D-78CC6E633FB7}"/>
          </ac:spMkLst>
        </pc:spChg>
      </pc:sldChg>
      <pc:sldChg chg="modSp mod">
        <pc:chgData name="Green, Joani" userId="ebd7dcf5-9b3b-46d6-91e9-50ec016c097d" providerId="ADAL" clId="{51E75B59-34C2-48F9-8920-CB2E7AF71A09}" dt="2022-05-24T08:56:33.764" v="2887" actId="14100"/>
        <pc:sldMkLst>
          <pc:docMk/>
          <pc:sldMk cId="1461531026" sldId="267"/>
        </pc:sldMkLst>
        <pc:spChg chg="mod">
          <ac:chgData name="Green, Joani" userId="ebd7dcf5-9b3b-46d6-91e9-50ec016c097d" providerId="ADAL" clId="{51E75B59-34C2-48F9-8920-CB2E7AF71A09}" dt="2022-05-24T08:56:31.447" v="2886" actId="1076"/>
          <ac:spMkLst>
            <pc:docMk/>
            <pc:sldMk cId="1461531026" sldId="267"/>
            <ac:spMk id="2" creationId="{7403D748-FEF4-4286-8A5C-DD4E9D87BC5C}"/>
          </ac:spMkLst>
        </pc:spChg>
        <pc:spChg chg="mod">
          <ac:chgData name="Green, Joani" userId="ebd7dcf5-9b3b-46d6-91e9-50ec016c097d" providerId="ADAL" clId="{51E75B59-34C2-48F9-8920-CB2E7AF71A09}" dt="2022-05-24T08:56:33.764" v="2887" actId="14100"/>
          <ac:spMkLst>
            <pc:docMk/>
            <pc:sldMk cId="1461531026" sldId="267"/>
            <ac:spMk id="7" creationId="{998E5B50-F92A-436F-965F-51F611AB83B7}"/>
          </ac:spMkLst>
        </pc:spChg>
      </pc:sldChg>
      <pc:sldChg chg="modSp mod">
        <pc:chgData name="Green, Joani" userId="ebd7dcf5-9b3b-46d6-91e9-50ec016c097d" providerId="ADAL" clId="{51E75B59-34C2-48F9-8920-CB2E7AF71A09}" dt="2022-05-23T14:48:57.229" v="107" actId="20577"/>
        <pc:sldMkLst>
          <pc:docMk/>
          <pc:sldMk cId="2803298546" sldId="268"/>
        </pc:sldMkLst>
        <pc:spChg chg="mod">
          <ac:chgData name="Green, Joani" userId="ebd7dcf5-9b3b-46d6-91e9-50ec016c097d" providerId="ADAL" clId="{51E75B59-34C2-48F9-8920-CB2E7AF71A09}" dt="2022-05-23T14:48:57.229" v="107" actId="20577"/>
          <ac:spMkLst>
            <pc:docMk/>
            <pc:sldMk cId="2803298546" sldId="268"/>
            <ac:spMk id="8" creationId="{3F103454-646D-4B40-8673-E855BB79A1D4}"/>
          </ac:spMkLst>
        </pc:spChg>
      </pc:sldChg>
      <pc:sldChg chg="del">
        <pc:chgData name="Green, Joani" userId="ebd7dcf5-9b3b-46d6-91e9-50ec016c097d" providerId="ADAL" clId="{51E75B59-34C2-48F9-8920-CB2E7AF71A09}" dt="2022-05-23T14:49:10.256" v="108" actId="2696"/>
        <pc:sldMkLst>
          <pc:docMk/>
          <pc:sldMk cId="2485053107" sldId="269"/>
        </pc:sldMkLst>
      </pc:sldChg>
      <pc:sldChg chg="addSp modSp mod">
        <pc:chgData name="Green, Joani" userId="ebd7dcf5-9b3b-46d6-91e9-50ec016c097d" providerId="ADAL" clId="{51E75B59-34C2-48F9-8920-CB2E7AF71A09}" dt="2022-05-24T08:32:08.480" v="1120" actId="14100"/>
        <pc:sldMkLst>
          <pc:docMk/>
          <pc:sldMk cId="2375220202" sldId="270"/>
        </pc:sldMkLst>
        <pc:spChg chg="mod">
          <ac:chgData name="Green, Joani" userId="ebd7dcf5-9b3b-46d6-91e9-50ec016c097d" providerId="ADAL" clId="{51E75B59-34C2-48F9-8920-CB2E7AF71A09}" dt="2022-05-24T08:29:23.855" v="1052" actId="20577"/>
          <ac:spMkLst>
            <pc:docMk/>
            <pc:sldMk cId="2375220202" sldId="270"/>
            <ac:spMk id="3" creationId="{A760B57E-E3F6-40D5-BB75-E4F9FE11590D}"/>
          </ac:spMkLst>
        </pc:spChg>
        <pc:spChg chg="mod">
          <ac:chgData name="Green, Joani" userId="ebd7dcf5-9b3b-46d6-91e9-50ec016c097d" providerId="ADAL" clId="{51E75B59-34C2-48F9-8920-CB2E7AF71A09}" dt="2022-05-23T14:49:21.137" v="111" actId="1076"/>
          <ac:spMkLst>
            <pc:docMk/>
            <pc:sldMk cId="2375220202" sldId="270"/>
            <ac:spMk id="28" creationId="{709538EF-8DD1-4BB4-891B-7A061C698A85}"/>
          </ac:spMkLst>
        </pc:spChg>
        <pc:spChg chg="add mod">
          <ac:chgData name="Green, Joani" userId="ebd7dcf5-9b3b-46d6-91e9-50ec016c097d" providerId="ADAL" clId="{51E75B59-34C2-48F9-8920-CB2E7AF71A09}" dt="2022-05-24T08:30:54.275" v="1102" actId="207"/>
          <ac:spMkLst>
            <pc:docMk/>
            <pc:sldMk cId="2375220202" sldId="270"/>
            <ac:spMk id="30" creationId="{A5CD6FA7-F6A6-4C53-920D-D983DE97E338}"/>
          </ac:spMkLst>
        </pc:spChg>
        <pc:spChg chg="add mod">
          <ac:chgData name="Green, Joani" userId="ebd7dcf5-9b3b-46d6-91e9-50ec016c097d" providerId="ADAL" clId="{51E75B59-34C2-48F9-8920-CB2E7AF71A09}" dt="2022-05-24T08:30:22.684" v="1099" actId="688"/>
          <ac:spMkLst>
            <pc:docMk/>
            <pc:sldMk cId="2375220202" sldId="270"/>
            <ac:spMk id="31" creationId="{7D2AC171-0CDF-422F-AAF4-88F3324EB410}"/>
          </ac:spMkLst>
        </pc:spChg>
        <pc:spChg chg="mod">
          <ac:chgData name="Green, Joani" userId="ebd7dcf5-9b3b-46d6-91e9-50ec016c097d" providerId="ADAL" clId="{51E75B59-34C2-48F9-8920-CB2E7AF71A09}" dt="2022-05-24T08:29:43.295" v="1053" actId="1076"/>
          <ac:spMkLst>
            <pc:docMk/>
            <pc:sldMk cId="2375220202" sldId="270"/>
            <ac:spMk id="42" creationId="{FC114666-F8C3-4FC0-8EFD-238D74CA28F7}"/>
          </ac:spMkLst>
        </pc:spChg>
        <pc:picChg chg="mod">
          <ac:chgData name="Green, Joani" userId="ebd7dcf5-9b3b-46d6-91e9-50ec016c097d" providerId="ADAL" clId="{51E75B59-34C2-48F9-8920-CB2E7AF71A09}" dt="2022-05-24T08:29:43.295" v="1053" actId="1076"/>
          <ac:picMkLst>
            <pc:docMk/>
            <pc:sldMk cId="2375220202" sldId="270"/>
            <ac:picMk id="47" creationId="{E8626690-6F91-4536-B704-C88E8392C0DB}"/>
          </ac:picMkLst>
        </pc:picChg>
        <pc:cxnChg chg="mod">
          <ac:chgData name="Green, Joani" userId="ebd7dcf5-9b3b-46d6-91e9-50ec016c097d" providerId="ADAL" clId="{51E75B59-34C2-48F9-8920-CB2E7AF71A09}" dt="2022-05-24T08:31:59.682" v="1117" actId="14100"/>
          <ac:cxnSpMkLst>
            <pc:docMk/>
            <pc:sldMk cId="2375220202" sldId="270"/>
            <ac:cxnSpMk id="29" creationId="{16F7E138-856C-4382-877F-C683CB8FDD27}"/>
          </ac:cxnSpMkLst>
        </pc:cxnChg>
        <pc:cxnChg chg="mod">
          <ac:chgData name="Green, Joani" userId="ebd7dcf5-9b3b-46d6-91e9-50ec016c097d" providerId="ADAL" clId="{51E75B59-34C2-48F9-8920-CB2E7AF71A09}" dt="2022-05-24T08:32:08.480" v="1120" actId="14100"/>
          <ac:cxnSpMkLst>
            <pc:docMk/>
            <pc:sldMk cId="2375220202" sldId="270"/>
            <ac:cxnSpMk id="37" creationId="{FB4428A2-E5F7-45EB-A0C7-2864E7FCA829}"/>
          </ac:cxnSpMkLst>
        </pc:cxnChg>
      </pc:sldChg>
      <pc:sldChg chg="modSp mod">
        <pc:chgData name="Green, Joani" userId="ebd7dcf5-9b3b-46d6-91e9-50ec016c097d" providerId="ADAL" clId="{51E75B59-34C2-48F9-8920-CB2E7AF71A09}" dt="2022-05-24T08:31:23.164" v="1114" actId="20577"/>
        <pc:sldMkLst>
          <pc:docMk/>
          <pc:sldMk cId="1387702276" sldId="271"/>
        </pc:sldMkLst>
        <pc:spChg chg="mod">
          <ac:chgData name="Green, Joani" userId="ebd7dcf5-9b3b-46d6-91e9-50ec016c097d" providerId="ADAL" clId="{51E75B59-34C2-48F9-8920-CB2E7AF71A09}" dt="2022-05-24T08:31:23.164" v="1114" actId="20577"/>
          <ac:spMkLst>
            <pc:docMk/>
            <pc:sldMk cId="1387702276" sldId="271"/>
            <ac:spMk id="9" creationId="{D1E10BA9-9A3A-4D08-8EAD-A7BF1F221CDA}"/>
          </ac:spMkLst>
        </pc:spChg>
        <pc:picChg chg="mod">
          <ac:chgData name="Green, Joani" userId="ebd7dcf5-9b3b-46d6-91e9-50ec016c097d" providerId="ADAL" clId="{51E75B59-34C2-48F9-8920-CB2E7AF71A09}" dt="2022-05-23T14:49:32.048" v="112" actId="14100"/>
          <ac:picMkLst>
            <pc:docMk/>
            <pc:sldMk cId="1387702276" sldId="271"/>
            <ac:picMk id="6" creationId="{CFBC6122-B54B-44C7-8EA8-00652A141795}"/>
          </ac:picMkLst>
        </pc:picChg>
      </pc:sldChg>
      <pc:sldChg chg="modSp mod modNotesTx">
        <pc:chgData name="Green, Joani" userId="ebd7dcf5-9b3b-46d6-91e9-50ec016c097d" providerId="ADAL" clId="{51E75B59-34C2-48F9-8920-CB2E7AF71A09}" dt="2022-05-24T08:31:53.316" v="1116" actId="14100"/>
        <pc:sldMkLst>
          <pc:docMk/>
          <pc:sldMk cId="4131770618" sldId="272"/>
        </pc:sldMkLst>
        <pc:spChg chg="mod">
          <ac:chgData name="Green, Joani" userId="ebd7dcf5-9b3b-46d6-91e9-50ec016c097d" providerId="ADAL" clId="{51E75B59-34C2-48F9-8920-CB2E7AF71A09}" dt="2022-05-24T08:18:28.339" v="289" actId="1076"/>
          <ac:spMkLst>
            <pc:docMk/>
            <pc:sldMk cId="4131770618" sldId="272"/>
            <ac:spMk id="25" creationId="{BDD6BA5E-6189-4EE8-A482-A2FA22A23436}"/>
          </ac:spMkLst>
        </pc:spChg>
        <pc:spChg chg="mod">
          <ac:chgData name="Green, Joani" userId="ebd7dcf5-9b3b-46d6-91e9-50ec016c097d" providerId="ADAL" clId="{51E75B59-34C2-48F9-8920-CB2E7AF71A09}" dt="2022-05-23T14:49:38.898" v="113" actId="14100"/>
          <ac:spMkLst>
            <pc:docMk/>
            <pc:sldMk cId="4131770618" sldId="272"/>
            <ac:spMk id="48" creationId="{EEAB89C3-E933-40E0-8F6E-5EE5B0E77462}"/>
          </ac:spMkLst>
        </pc:spChg>
        <pc:spChg chg="mod">
          <ac:chgData name="Green, Joani" userId="ebd7dcf5-9b3b-46d6-91e9-50ec016c097d" providerId="ADAL" clId="{51E75B59-34C2-48F9-8920-CB2E7AF71A09}" dt="2022-05-23T14:49:53.540" v="138" actId="1035"/>
          <ac:spMkLst>
            <pc:docMk/>
            <pc:sldMk cId="4131770618" sldId="272"/>
            <ac:spMk id="145" creationId="{83FB2DA1-98E6-48C6-8ECF-5628365FBFDC}"/>
          </ac:spMkLst>
        </pc:spChg>
        <pc:picChg chg="mod">
          <ac:chgData name="Green, Joani" userId="ebd7dcf5-9b3b-46d6-91e9-50ec016c097d" providerId="ADAL" clId="{51E75B59-34C2-48F9-8920-CB2E7AF71A09}" dt="2022-05-24T08:18:38.583" v="291" actId="1076"/>
          <ac:picMkLst>
            <pc:docMk/>
            <pc:sldMk cId="4131770618" sldId="272"/>
            <ac:picMk id="82" creationId="{F2946882-B228-49C6-A9B5-3E87168B398D}"/>
          </ac:picMkLst>
        </pc:picChg>
        <pc:picChg chg="mod">
          <ac:chgData name="Green, Joani" userId="ebd7dcf5-9b3b-46d6-91e9-50ec016c097d" providerId="ADAL" clId="{51E75B59-34C2-48F9-8920-CB2E7AF71A09}" dt="2022-05-23T14:49:53.540" v="138" actId="1035"/>
          <ac:picMkLst>
            <pc:docMk/>
            <pc:sldMk cId="4131770618" sldId="272"/>
            <ac:picMk id="1046" creationId="{8A855AC4-ADA6-49B6-80F4-A26F32E5FD59}"/>
          </ac:picMkLst>
        </pc:picChg>
        <pc:cxnChg chg="mod">
          <ac:chgData name="Green, Joani" userId="ebd7dcf5-9b3b-46d6-91e9-50ec016c097d" providerId="ADAL" clId="{51E75B59-34C2-48F9-8920-CB2E7AF71A09}" dt="2022-05-24T08:31:50.810" v="1115" actId="14100"/>
          <ac:cxnSpMkLst>
            <pc:docMk/>
            <pc:sldMk cId="4131770618" sldId="272"/>
            <ac:cxnSpMk id="44" creationId="{D83EBE02-345D-4437-B989-D950A8E5EB27}"/>
          </ac:cxnSpMkLst>
        </pc:cxnChg>
        <pc:cxnChg chg="mod">
          <ac:chgData name="Green, Joani" userId="ebd7dcf5-9b3b-46d6-91e9-50ec016c097d" providerId="ADAL" clId="{51E75B59-34C2-48F9-8920-CB2E7AF71A09}" dt="2022-05-24T08:31:53.316" v="1116" actId="14100"/>
          <ac:cxnSpMkLst>
            <pc:docMk/>
            <pc:sldMk cId="4131770618" sldId="272"/>
            <ac:cxnSpMk id="52" creationId="{BAF40FE9-619E-4932-8379-6168593EF520}"/>
          </ac:cxnSpMkLst>
        </pc:cxnChg>
        <pc:cxnChg chg="mod">
          <ac:chgData name="Green, Joani" userId="ebd7dcf5-9b3b-46d6-91e9-50ec016c097d" providerId="ADAL" clId="{51E75B59-34C2-48F9-8920-CB2E7AF71A09}" dt="2022-05-24T08:18:38.583" v="291" actId="1076"/>
          <ac:cxnSpMkLst>
            <pc:docMk/>
            <pc:sldMk cId="4131770618" sldId="272"/>
            <ac:cxnSpMk id="101" creationId="{C3BB89F3-BB3A-4504-AFA7-6A2336CA1AEE}"/>
          </ac:cxnSpMkLst>
        </pc:cxnChg>
        <pc:cxnChg chg="mod">
          <ac:chgData name="Green, Joani" userId="ebd7dcf5-9b3b-46d6-91e9-50ec016c097d" providerId="ADAL" clId="{51E75B59-34C2-48F9-8920-CB2E7AF71A09}" dt="2022-05-24T08:18:33.806" v="290" actId="14100"/>
          <ac:cxnSpMkLst>
            <pc:docMk/>
            <pc:sldMk cId="4131770618" sldId="272"/>
            <ac:cxnSpMk id="1048" creationId="{C907E3D1-7139-4D03-B24B-D8FE4D0A8F7A}"/>
          </ac:cxnSpMkLst>
        </pc:cxnChg>
      </pc:sldChg>
      <pc:sldChg chg="del modNotesTx">
        <pc:chgData name="Green, Joani" userId="ebd7dcf5-9b3b-46d6-91e9-50ec016c097d" providerId="ADAL" clId="{51E75B59-34C2-48F9-8920-CB2E7AF71A09}" dt="2022-05-24T08:18:22.404" v="288" actId="47"/>
        <pc:sldMkLst>
          <pc:docMk/>
          <pc:sldMk cId="3459953713" sldId="273"/>
        </pc:sldMkLst>
      </pc:sldChg>
      <pc:sldChg chg="modSp del mod">
        <pc:chgData name="Green, Joani" userId="ebd7dcf5-9b3b-46d6-91e9-50ec016c097d" providerId="ADAL" clId="{51E75B59-34C2-48F9-8920-CB2E7AF71A09}" dt="2022-05-24T08:18:22.404" v="288" actId="47"/>
        <pc:sldMkLst>
          <pc:docMk/>
          <pc:sldMk cId="193223787" sldId="274"/>
        </pc:sldMkLst>
        <pc:spChg chg="mod">
          <ac:chgData name="Green, Joani" userId="ebd7dcf5-9b3b-46d6-91e9-50ec016c097d" providerId="ADAL" clId="{51E75B59-34C2-48F9-8920-CB2E7AF71A09}" dt="2022-05-23T14:51:58.565" v="256" actId="20577"/>
          <ac:spMkLst>
            <pc:docMk/>
            <pc:sldMk cId="193223787" sldId="274"/>
            <ac:spMk id="3" creationId="{DD07DA31-A200-4737-89B9-084D5AB07007}"/>
          </ac:spMkLst>
        </pc:spChg>
        <pc:spChg chg="mod">
          <ac:chgData name="Green, Joani" userId="ebd7dcf5-9b3b-46d6-91e9-50ec016c097d" providerId="ADAL" clId="{51E75B59-34C2-48F9-8920-CB2E7AF71A09}" dt="2022-05-23T14:50:51.621" v="209" actId="20577"/>
          <ac:spMkLst>
            <pc:docMk/>
            <pc:sldMk cId="193223787" sldId="274"/>
            <ac:spMk id="7" creationId="{853C7937-D92F-4E90-A2FE-6F55CB4E1DE0}"/>
          </ac:spMkLst>
        </pc:spChg>
      </pc:sldChg>
      <pc:sldChg chg="addSp delSp modSp new mod modClrScheme chgLayout">
        <pc:chgData name="Green, Joani" userId="ebd7dcf5-9b3b-46d6-91e9-50ec016c097d" providerId="ADAL" clId="{51E75B59-34C2-48F9-8920-CB2E7AF71A09}" dt="2022-05-23T14:52:25.563" v="284" actId="700"/>
        <pc:sldMkLst>
          <pc:docMk/>
          <pc:sldMk cId="2290634020" sldId="275"/>
        </pc:sldMkLst>
        <pc:spChg chg="mod ord">
          <ac:chgData name="Green, Joani" userId="ebd7dcf5-9b3b-46d6-91e9-50ec016c097d" providerId="ADAL" clId="{51E75B59-34C2-48F9-8920-CB2E7AF71A09}" dt="2022-05-23T14:52:25.563" v="284" actId="700"/>
          <ac:spMkLst>
            <pc:docMk/>
            <pc:sldMk cId="2290634020" sldId="275"/>
            <ac:spMk id="2" creationId="{CD6D7705-F084-411C-BC85-72E7E7244B3D}"/>
          </ac:spMkLst>
        </pc:spChg>
        <pc:spChg chg="del mod ord">
          <ac:chgData name="Green, Joani" userId="ebd7dcf5-9b3b-46d6-91e9-50ec016c097d" providerId="ADAL" clId="{51E75B59-34C2-48F9-8920-CB2E7AF71A09}" dt="2022-05-23T14:52:25.563" v="284" actId="700"/>
          <ac:spMkLst>
            <pc:docMk/>
            <pc:sldMk cId="2290634020" sldId="275"/>
            <ac:spMk id="3" creationId="{2D3C7CBF-9192-4FFB-86C7-4766A8C80BC9}"/>
          </ac:spMkLst>
        </pc:spChg>
        <pc:spChg chg="add mod ord">
          <ac:chgData name="Green, Joani" userId="ebd7dcf5-9b3b-46d6-91e9-50ec016c097d" providerId="ADAL" clId="{51E75B59-34C2-48F9-8920-CB2E7AF71A09}" dt="2022-05-23T14:52:25.563" v="284" actId="700"/>
          <ac:spMkLst>
            <pc:docMk/>
            <pc:sldMk cId="2290634020" sldId="275"/>
            <ac:spMk id="4" creationId="{23DADDE5-E775-401B-9AC6-5FBCC622EA68}"/>
          </ac:spMkLst>
        </pc:spChg>
        <pc:spChg chg="add mod ord">
          <ac:chgData name="Green, Joani" userId="ebd7dcf5-9b3b-46d6-91e9-50ec016c097d" providerId="ADAL" clId="{51E75B59-34C2-48F9-8920-CB2E7AF71A09}" dt="2022-05-23T14:52:25.563" v="284" actId="700"/>
          <ac:spMkLst>
            <pc:docMk/>
            <pc:sldMk cId="2290634020" sldId="275"/>
            <ac:spMk id="5" creationId="{98DEFBD5-BE56-40D1-ADAC-61FF40B0F8C0}"/>
          </ac:spMkLst>
        </pc:spChg>
      </pc:sldChg>
      <pc:sldChg chg="modSp new del mod">
        <pc:chgData name="Green, Joani" userId="ebd7dcf5-9b3b-46d6-91e9-50ec016c097d" providerId="ADAL" clId="{51E75B59-34C2-48F9-8920-CB2E7AF71A09}" dt="2022-05-24T08:19:27.494" v="374" actId="47"/>
        <pc:sldMkLst>
          <pc:docMk/>
          <pc:sldMk cId="2354057826" sldId="276"/>
        </pc:sldMkLst>
        <pc:spChg chg="mod">
          <ac:chgData name="Green, Joani" userId="ebd7dcf5-9b3b-46d6-91e9-50ec016c097d" providerId="ADAL" clId="{51E75B59-34C2-48F9-8920-CB2E7AF71A09}" dt="2022-05-24T08:18:59.751" v="321" actId="20577"/>
          <ac:spMkLst>
            <pc:docMk/>
            <pc:sldMk cId="2354057826" sldId="276"/>
            <ac:spMk id="2" creationId="{7BE893B7-DB3F-4F36-918D-4D2C3983E7E2}"/>
          </ac:spMkLst>
        </pc:spChg>
        <pc:spChg chg="mod">
          <ac:chgData name="Green, Joani" userId="ebd7dcf5-9b3b-46d6-91e9-50ec016c097d" providerId="ADAL" clId="{51E75B59-34C2-48F9-8920-CB2E7AF71A09}" dt="2022-05-24T08:19:22.396" v="373" actId="20577"/>
          <ac:spMkLst>
            <pc:docMk/>
            <pc:sldMk cId="2354057826" sldId="276"/>
            <ac:spMk id="3" creationId="{1E5BCFC0-4598-469E-ABCD-3817ACC51649}"/>
          </ac:spMkLst>
        </pc:spChg>
      </pc:sldChg>
      <pc:sldChg chg="addSp delSp new del mod">
        <pc:chgData name="Green, Joani" userId="ebd7dcf5-9b3b-46d6-91e9-50ec016c097d" providerId="ADAL" clId="{51E75B59-34C2-48F9-8920-CB2E7AF71A09}" dt="2022-05-24T08:21:39.518" v="627" actId="47"/>
        <pc:sldMkLst>
          <pc:docMk/>
          <pc:sldMk cId="3715456167" sldId="276"/>
        </pc:sldMkLst>
        <pc:spChg chg="del">
          <ac:chgData name="Green, Joani" userId="ebd7dcf5-9b3b-46d6-91e9-50ec016c097d" providerId="ADAL" clId="{51E75B59-34C2-48F9-8920-CB2E7AF71A09}" dt="2022-05-24T08:21:16.199" v="626" actId="478"/>
          <ac:spMkLst>
            <pc:docMk/>
            <pc:sldMk cId="3715456167" sldId="276"/>
            <ac:spMk id="2" creationId="{5673E45D-E44D-4276-85A8-97E28D1187A1}"/>
          </ac:spMkLst>
        </pc:spChg>
        <pc:spChg chg="del">
          <ac:chgData name="Green, Joani" userId="ebd7dcf5-9b3b-46d6-91e9-50ec016c097d" providerId="ADAL" clId="{51E75B59-34C2-48F9-8920-CB2E7AF71A09}" dt="2022-05-24T08:21:13.756" v="625" actId="478"/>
          <ac:spMkLst>
            <pc:docMk/>
            <pc:sldMk cId="3715456167" sldId="276"/>
            <ac:spMk id="3" creationId="{2B48441E-23A8-4270-AE7A-34A9ECA2B30A}"/>
          </ac:spMkLst>
        </pc:spChg>
        <pc:spChg chg="add del">
          <ac:chgData name="Green, Joani" userId="ebd7dcf5-9b3b-46d6-91e9-50ec016c097d" providerId="ADAL" clId="{51E75B59-34C2-48F9-8920-CB2E7AF71A09}" dt="2022-05-24T08:21:11.072" v="624"/>
          <ac:spMkLst>
            <pc:docMk/>
            <pc:sldMk cId="3715456167" sldId="276"/>
            <ac:spMk id="4" creationId="{537F452C-CE2A-402F-8BB3-BAD5B0809879}"/>
          </ac:spMkLst>
        </pc:spChg>
        <pc:spChg chg="add del">
          <ac:chgData name="Green, Joani" userId="ebd7dcf5-9b3b-46d6-91e9-50ec016c097d" providerId="ADAL" clId="{51E75B59-34C2-48F9-8920-CB2E7AF71A09}" dt="2022-05-24T08:21:11.072" v="624"/>
          <ac:spMkLst>
            <pc:docMk/>
            <pc:sldMk cId="3715456167" sldId="276"/>
            <ac:spMk id="5" creationId="{22180645-54CC-428F-AFE3-1B13C81F6463}"/>
          </ac:spMkLst>
        </pc:spChg>
        <pc:picChg chg="add del">
          <ac:chgData name="Green, Joani" userId="ebd7dcf5-9b3b-46d6-91e9-50ec016c097d" providerId="ADAL" clId="{51E75B59-34C2-48F9-8920-CB2E7AF71A09}" dt="2022-05-24T08:21:11.072" v="624"/>
          <ac:picMkLst>
            <pc:docMk/>
            <pc:sldMk cId="3715456167" sldId="276"/>
            <ac:picMk id="1026" creationId="{470C8AED-84C0-4E11-8AB0-C6F144C39115}"/>
          </ac:picMkLst>
        </pc:picChg>
        <pc:picChg chg="add del">
          <ac:chgData name="Green, Joani" userId="ebd7dcf5-9b3b-46d6-91e9-50ec016c097d" providerId="ADAL" clId="{51E75B59-34C2-48F9-8920-CB2E7AF71A09}" dt="2022-05-24T08:21:11.072" v="624"/>
          <ac:picMkLst>
            <pc:docMk/>
            <pc:sldMk cId="3715456167" sldId="276"/>
            <ac:picMk id="1027" creationId="{05C021A1-3763-41B9-A435-C0486D43AA7C}"/>
          </ac:picMkLst>
        </pc:picChg>
        <pc:picChg chg="add del">
          <ac:chgData name="Green, Joani" userId="ebd7dcf5-9b3b-46d6-91e9-50ec016c097d" providerId="ADAL" clId="{51E75B59-34C2-48F9-8920-CB2E7AF71A09}" dt="2022-05-24T08:21:11.072" v="624"/>
          <ac:picMkLst>
            <pc:docMk/>
            <pc:sldMk cId="3715456167" sldId="276"/>
            <ac:picMk id="1028" creationId="{7070CDD8-FDF9-418D-BAE8-3E4BF2DF353E}"/>
          </ac:picMkLst>
        </pc:picChg>
        <pc:picChg chg="add del">
          <ac:chgData name="Green, Joani" userId="ebd7dcf5-9b3b-46d6-91e9-50ec016c097d" providerId="ADAL" clId="{51E75B59-34C2-48F9-8920-CB2E7AF71A09}" dt="2022-05-24T08:21:11.072" v="624"/>
          <ac:picMkLst>
            <pc:docMk/>
            <pc:sldMk cId="3715456167" sldId="276"/>
            <ac:picMk id="1029" creationId="{0D1357FC-CAE0-4B5A-9B24-E33D7B15E2BD}"/>
          </ac:picMkLst>
        </pc:picChg>
        <pc:picChg chg="add del">
          <ac:chgData name="Green, Joani" userId="ebd7dcf5-9b3b-46d6-91e9-50ec016c097d" providerId="ADAL" clId="{51E75B59-34C2-48F9-8920-CB2E7AF71A09}" dt="2022-05-24T08:21:11.072" v="624"/>
          <ac:picMkLst>
            <pc:docMk/>
            <pc:sldMk cId="3715456167" sldId="276"/>
            <ac:picMk id="1030" creationId="{41EAAF81-05CF-49DA-A414-19AB2ED0983A}"/>
          </ac:picMkLst>
        </pc:picChg>
        <pc:picChg chg="add del">
          <ac:chgData name="Green, Joani" userId="ebd7dcf5-9b3b-46d6-91e9-50ec016c097d" providerId="ADAL" clId="{51E75B59-34C2-48F9-8920-CB2E7AF71A09}" dt="2022-05-24T08:21:11.072" v="624"/>
          <ac:picMkLst>
            <pc:docMk/>
            <pc:sldMk cId="3715456167" sldId="276"/>
            <ac:picMk id="1031" creationId="{6AD0D3E3-46EE-40FC-ACFE-4F0EDBCAB5C1}"/>
          </ac:picMkLst>
        </pc:picChg>
        <pc:picChg chg="add del">
          <ac:chgData name="Green, Joani" userId="ebd7dcf5-9b3b-46d6-91e9-50ec016c097d" providerId="ADAL" clId="{51E75B59-34C2-48F9-8920-CB2E7AF71A09}" dt="2022-05-24T08:21:11.072" v="624"/>
          <ac:picMkLst>
            <pc:docMk/>
            <pc:sldMk cId="3715456167" sldId="276"/>
            <ac:picMk id="1032" creationId="{C2F2C689-4E9B-4C28-97F1-86351B539C00}"/>
          </ac:picMkLst>
        </pc:picChg>
        <pc:picChg chg="add del">
          <ac:chgData name="Green, Joani" userId="ebd7dcf5-9b3b-46d6-91e9-50ec016c097d" providerId="ADAL" clId="{51E75B59-34C2-48F9-8920-CB2E7AF71A09}" dt="2022-05-24T08:21:11.072" v="624"/>
          <ac:picMkLst>
            <pc:docMk/>
            <pc:sldMk cId="3715456167" sldId="276"/>
            <ac:picMk id="1033" creationId="{BA0D6DCB-8E29-40EB-A0E9-E01731D52370}"/>
          </ac:picMkLst>
        </pc:picChg>
        <pc:picChg chg="add del">
          <ac:chgData name="Green, Joani" userId="ebd7dcf5-9b3b-46d6-91e9-50ec016c097d" providerId="ADAL" clId="{51E75B59-34C2-48F9-8920-CB2E7AF71A09}" dt="2022-05-24T08:21:11.072" v="624"/>
          <ac:picMkLst>
            <pc:docMk/>
            <pc:sldMk cId="3715456167" sldId="276"/>
            <ac:picMk id="1034" creationId="{C693F025-16FB-4C80-8077-6D4858B8CB6D}"/>
          </ac:picMkLst>
        </pc:picChg>
        <pc:picChg chg="add del">
          <ac:chgData name="Green, Joani" userId="ebd7dcf5-9b3b-46d6-91e9-50ec016c097d" providerId="ADAL" clId="{51E75B59-34C2-48F9-8920-CB2E7AF71A09}" dt="2022-05-24T08:21:11.072" v="624"/>
          <ac:picMkLst>
            <pc:docMk/>
            <pc:sldMk cId="3715456167" sldId="276"/>
            <ac:picMk id="1035" creationId="{5F4FFF39-0BBD-46B8-9BFF-D7FDF53047A0}"/>
          </ac:picMkLst>
        </pc:picChg>
        <pc:picChg chg="add del">
          <ac:chgData name="Green, Joani" userId="ebd7dcf5-9b3b-46d6-91e9-50ec016c097d" providerId="ADAL" clId="{51E75B59-34C2-48F9-8920-CB2E7AF71A09}" dt="2022-05-24T08:21:11.072" v="624"/>
          <ac:picMkLst>
            <pc:docMk/>
            <pc:sldMk cId="3715456167" sldId="276"/>
            <ac:picMk id="1036" creationId="{49D056DA-6EEE-49E8-8839-255DE4765E56}"/>
          </ac:picMkLst>
        </pc:picChg>
        <pc:picChg chg="add del">
          <ac:chgData name="Green, Joani" userId="ebd7dcf5-9b3b-46d6-91e9-50ec016c097d" providerId="ADAL" clId="{51E75B59-34C2-48F9-8920-CB2E7AF71A09}" dt="2022-05-24T08:21:11.072" v="624"/>
          <ac:picMkLst>
            <pc:docMk/>
            <pc:sldMk cId="3715456167" sldId="276"/>
            <ac:picMk id="1037" creationId="{33AD3496-BCFB-4AD2-8BD6-9A2C68615992}"/>
          </ac:picMkLst>
        </pc:picChg>
        <pc:picChg chg="add del">
          <ac:chgData name="Green, Joani" userId="ebd7dcf5-9b3b-46d6-91e9-50ec016c097d" providerId="ADAL" clId="{51E75B59-34C2-48F9-8920-CB2E7AF71A09}" dt="2022-05-24T08:21:11.072" v="624"/>
          <ac:picMkLst>
            <pc:docMk/>
            <pc:sldMk cId="3715456167" sldId="276"/>
            <ac:picMk id="1038" creationId="{9962AB4B-EB2D-4045-B4FA-2F22C792F6D5}"/>
          </ac:picMkLst>
        </pc:picChg>
        <pc:picChg chg="add del">
          <ac:chgData name="Green, Joani" userId="ebd7dcf5-9b3b-46d6-91e9-50ec016c097d" providerId="ADAL" clId="{51E75B59-34C2-48F9-8920-CB2E7AF71A09}" dt="2022-05-24T08:21:11.072" v="624"/>
          <ac:picMkLst>
            <pc:docMk/>
            <pc:sldMk cId="3715456167" sldId="276"/>
            <ac:picMk id="1039" creationId="{E76D23A1-18D5-4D87-9A13-8B6A5B01A651}"/>
          </ac:picMkLst>
        </pc:picChg>
        <pc:picChg chg="add del">
          <ac:chgData name="Green, Joani" userId="ebd7dcf5-9b3b-46d6-91e9-50ec016c097d" providerId="ADAL" clId="{51E75B59-34C2-48F9-8920-CB2E7AF71A09}" dt="2022-05-24T08:21:11.072" v="624"/>
          <ac:picMkLst>
            <pc:docMk/>
            <pc:sldMk cId="3715456167" sldId="276"/>
            <ac:picMk id="1040" creationId="{89087E5D-1804-4C5E-9411-E9B6EFDEBE65}"/>
          </ac:picMkLst>
        </pc:picChg>
      </pc:sldChg>
      <pc:sldChg chg="addSp delSp modSp mod modNotesTx">
        <pc:chgData name="Green, Joani" userId="ebd7dcf5-9b3b-46d6-91e9-50ec016c097d" providerId="ADAL" clId="{51E75B59-34C2-48F9-8920-CB2E7AF71A09}" dt="2022-05-24T08:28:49.249" v="1042" actId="113"/>
        <pc:sldMkLst>
          <pc:docMk/>
          <pc:sldMk cId="2485053107" sldId="277"/>
        </pc:sldMkLst>
        <pc:spChg chg="add del mod">
          <ac:chgData name="Green, Joani" userId="ebd7dcf5-9b3b-46d6-91e9-50ec016c097d" providerId="ADAL" clId="{51E75B59-34C2-48F9-8920-CB2E7AF71A09}" dt="2022-05-24T08:24:10.620" v="707" actId="478"/>
          <ac:spMkLst>
            <pc:docMk/>
            <pc:sldMk cId="2485053107" sldId="277"/>
            <ac:spMk id="30" creationId="{DDFC364F-862C-42A5-9ADE-AEE68B2AF144}"/>
          </ac:spMkLst>
        </pc:spChg>
        <pc:spChg chg="add mod">
          <ac:chgData name="Green, Joani" userId="ebd7dcf5-9b3b-46d6-91e9-50ec016c097d" providerId="ADAL" clId="{51E75B59-34C2-48F9-8920-CB2E7AF71A09}" dt="2022-05-24T08:24:50.846" v="736" actId="1076"/>
          <ac:spMkLst>
            <pc:docMk/>
            <pc:sldMk cId="2485053107" sldId="277"/>
            <ac:spMk id="31" creationId="{3C3F9BBE-0532-4A85-A39F-2137E99A8E0D}"/>
          </ac:spMkLst>
        </pc:spChg>
        <pc:spChg chg="mod">
          <ac:chgData name="Green, Joani" userId="ebd7dcf5-9b3b-46d6-91e9-50ec016c097d" providerId="ADAL" clId="{51E75B59-34C2-48F9-8920-CB2E7AF71A09}" dt="2022-05-24T08:28:49.249" v="1042" actId="113"/>
          <ac:spMkLst>
            <pc:docMk/>
            <pc:sldMk cId="2485053107" sldId="277"/>
            <ac:spMk id="44" creationId="{CE293A0B-84EF-45ED-B793-24D5D57172F7}"/>
          </ac:spMkLst>
        </pc:spChg>
        <pc:spChg chg="add mod">
          <ac:chgData name="Green, Joani" userId="ebd7dcf5-9b3b-46d6-91e9-50ec016c097d" providerId="ADAL" clId="{51E75B59-34C2-48F9-8920-CB2E7AF71A09}" dt="2022-05-24T08:27:24.861" v="958" actId="20577"/>
          <ac:spMkLst>
            <pc:docMk/>
            <pc:sldMk cId="2485053107" sldId="277"/>
            <ac:spMk id="46" creationId="{B080C16D-4053-4B6D-9DC1-D61FA067C16E}"/>
          </ac:spMkLst>
        </pc:spChg>
        <pc:spChg chg="mod">
          <ac:chgData name="Green, Joani" userId="ebd7dcf5-9b3b-46d6-91e9-50ec016c097d" providerId="ADAL" clId="{51E75B59-34C2-48F9-8920-CB2E7AF71A09}" dt="2022-05-24T08:26:51.117" v="954" actId="1076"/>
          <ac:spMkLst>
            <pc:docMk/>
            <pc:sldMk cId="2485053107" sldId="277"/>
            <ac:spMk id="47" creationId="{4DE84CC6-0C31-40DD-BFA7-1779226C7BE8}"/>
          </ac:spMkLst>
        </pc:spChg>
        <pc:spChg chg="add mod">
          <ac:chgData name="Green, Joani" userId="ebd7dcf5-9b3b-46d6-91e9-50ec016c097d" providerId="ADAL" clId="{51E75B59-34C2-48F9-8920-CB2E7AF71A09}" dt="2022-05-24T08:28:05.672" v="993" actId="20577"/>
          <ac:spMkLst>
            <pc:docMk/>
            <pc:sldMk cId="2485053107" sldId="277"/>
            <ac:spMk id="48" creationId="{778C46FB-D2EF-45BE-A730-129D6A2399BE}"/>
          </ac:spMkLst>
        </pc:spChg>
        <pc:spChg chg="mod">
          <ac:chgData name="Green, Joani" userId="ebd7dcf5-9b3b-46d6-91e9-50ec016c097d" providerId="ADAL" clId="{51E75B59-34C2-48F9-8920-CB2E7AF71A09}" dt="2022-05-24T08:26:56.825" v="957" actId="1076"/>
          <ac:spMkLst>
            <pc:docMk/>
            <pc:sldMk cId="2485053107" sldId="277"/>
            <ac:spMk id="50" creationId="{00DE2588-A221-448F-A21D-B8EC42D97441}"/>
          </ac:spMkLst>
        </pc:spChg>
        <pc:spChg chg="add mod">
          <ac:chgData name="Green, Joani" userId="ebd7dcf5-9b3b-46d6-91e9-50ec016c097d" providerId="ADAL" clId="{51E75B59-34C2-48F9-8920-CB2E7AF71A09}" dt="2022-05-24T08:28:01.587" v="991" actId="1076"/>
          <ac:spMkLst>
            <pc:docMk/>
            <pc:sldMk cId="2485053107" sldId="277"/>
            <ac:spMk id="51" creationId="{D0F143D9-995A-4F13-9614-A213BA73FE1B}"/>
          </ac:spMkLst>
        </pc:spChg>
        <pc:spChg chg="add mod">
          <ac:chgData name="Green, Joani" userId="ebd7dcf5-9b3b-46d6-91e9-50ec016c097d" providerId="ADAL" clId="{51E75B59-34C2-48F9-8920-CB2E7AF71A09}" dt="2022-05-24T08:28:29.659" v="1037" actId="20577"/>
          <ac:spMkLst>
            <pc:docMk/>
            <pc:sldMk cId="2485053107" sldId="277"/>
            <ac:spMk id="52" creationId="{3BEF90AA-0339-463B-8E29-54517A271EC7}"/>
          </ac:spMkLst>
        </pc:spChg>
        <pc:spChg chg="mod">
          <ac:chgData name="Green, Joani" userId="ebd7dcf5-9b3b-46d6-91e9-50ec016c097d" providerId="ADAL" clId="{51E75B59-34C2-48F9-8920-CB2E7AF71A09}" dt="2022-05-24T08:26:54.808" v="956" actId="1076"/>
          <ac:spMkLst>
            <pc:docMk/>
            <pc:sldMk cId="2485053107" sldId="277"/>
            <ac:spMk id="53" creationId="{33DA16AC-F02E-40B1-AD35-7B46655C5B7E}"/>
          </ac:spMkLst>
        </pc:spChg>
        <pc:spChg chg="add mod">
          <ac:chgData name="Green, Joani" userId="ebd7dcf5-9b3b-46d6-91e9-50ec016c097d" providerId="ADAL" clId="{51E75B59-34C2-48F9-8920-CB2E7AF71A09}" dt="2022-05-24T08:28:39.049" v="1041" actId="1076"/>
          <ac:spMkLst>
            <pc:docMk/>
            <pc:sldMk cId="2485053107" sldId="277"/>
            <ac:spMk id="54" creationId="{5D338726-8A3A-413A-B4DC-47A86F9D30F5}"/>
          </ac:spMkLst>
        </pc:spChg>
        <pc:picChg chg="add del mod">
          <ac:chgData name="Green, Joani" userId="ebd7dcf5-9b3b-46d6-91e9-50ec016c097d" providerId="ADAL" clId="{51E75B59-34C2-48F9-8920-CB2E7AF71A09}" dt="2022-05-24T08:25:35.555" v="813" actId="478"/>
          <ac:picMkLst>
            <pc:docMk/>
            <pc:sldMk cId="2485053107" sldId="277"/>
            <ac:picMk id="22" creationId="{6AB4EDA4-BEB8-48DE-9781-62326ED6FE55}"/>
          </ac:picMkLst>
        </pc:picChg>
        <pc:picChg chg="mod">
          <ac:chgData name="Green, Joani" userId="ebd7dcf5-9b3b-46d6-91e9-50ec016c097d" providerId="ADAL" clId="{51E75B59-34C2-48F9-8920-CB2E7AF71A09}" dt="2022-05-24T08:26:53" v="955" actId="1076"/>
          <ac:picMkLst>
            <pc:docMk/>
            <pc:sldMk cId="2485053107" sldId="277"/>
            <ac:picMk id="49" creationId="{5E1CF3B9-8F29-4630-87D8-4AF4B3B0F47F}"/>
          </ac:picMkLst>
        </pc:picChg>
      </pc:sldChg>
      <pc:sldChg chg="modSp new mod">
        <pc:chgData name="Green, Joani" userId="ebd7dcf5-9b3b-46d6-91e9-50ec016c097d" providerId="ADAL" clId="{51E75B59-34C2-48F9-8920-CB2E7AF71A09}" dt="2022-05-24T08:55:04.842" v="2838" actId="20577"/>
        <pc:sldMkLst>
          <pc:docMk/>
          <pc:sldMk cId="329688224" sldId="278"/>
        </pc:sldMkLst>
        <pc:spChg chg="mod">
          <ac:chgData name="Green, Joani" userId="ebd7dcf5-9b3b-46d6-91e9-50ec016c097d" providerId="ADAL" clId="{51E75B59-34C2-48F9-8920-CB2E7AF71A09}" dt="2022-05-24T08:55:04.842" v="2838" actId="20577"/>
          <ac:spMkLst>
            <pc:docMk/>
            <pc:sldMk cId="329688224" sldId="278"/>
            <ac:spMk id="2" creationId="{23BA9E75-7B68-4138-B9AF-2C6AFEAD4156}"/>
          </ac:spMkLst>
        </pc:spChg>
        <pc:spChg chg="mod">
          <ac:chgData name="Green, Joani" userId="ebd7dcf5-9b3b-46d6-91e9-50ec016c097d" providerId="ADAL" clId="{51E75B59-34C2-48F9-8920-CB2E7AF71A09}" dt="2022-05-24T08:40:21.744" v="2050" actId="20577"/>
          <ac:spMkLst>
            <pc:docMk/>
            <pc:sldMk cId="329688224" sldId="278"/>
            <ac:spMk id="3" creationId="{81353A59-8952-4B26-A289-61B7BDCD306E}"/>
          </ac:spMkLst>
        </pc:spChg>
      </pc:sldChg>
      <pc:sldChg chg="addSp modSp mod modClrScheme chgLayout modNotesTx">
        <pc:chgData name="Green, Joani" userId="ebd7dcf5-9b3b-46d6-91e9-50ec016c097d" providerId="ADAL" clId="{51E75B59-34C2-48F9-8920-CB2E7AF71A09}" dt="2022-05-24T08:51:37.576" v="2511" actId="20577"/>
        <pc:sldMkLst>
          <pc:docMk/>
          <pc:sldMk cId="3499003435" sldId="659"/>
        </pc:sldMkLst>
        <pc:spChg chg="add mod ord">
          <ac:chgData name="Green, Joani" userId="ebd7dcf5-9b3b-46d6-91e9-50ec016c097d" providerId="ADAL" clId="{51E75B59-34C2-48F9-8920-CB2E7AF71A09}" dt="2022-05-24T08:48:06.426" v="2344" actId="700"/>
          <ac:spMkLst>
            <pc:docMk/>
            <pc:sldMk cId="3499003435" sldId="659"/>
            <ac:spMk id="2" creationId="{E0A20305-70A3-4366-BF38-E11655CEA400}"/>
          </ac:spMkLst>
        </pc:spChg>
        <pc:spChg chg="mod ord">
          <ac:chgData name="Green, Joani" userId="ebd7dcf5-9b3b-46d6-91e9-50ec016c097d" providerId="ADAL" clId="{51E75B59-34C2-48F9-8920-CB2E7AF71A09}" dt="2022-05-24T08:48:06.426" v="2344" actId="700"/>
          <ac:spMkLst>
            <pc:docMk/>
            <pc:sldMk cId="3499003435" sldId="659"/>
            <ac:spMk id="3" creationId="{DF2B58D7-0D49-4117-A2EB-547F92961183}"/>
          </ac:spMkLst>
        </pc:spChg>
      </pc:sldChg>
      <pc:sldChg chg="addSp delSp modSp mod modClrScheme chgLayout modNotesTx">
        <pc:chgData name="Green, Joani" userId="ebd7dcf5-9b3b-46d6-91e9-50ec016c097d" providerId="ADAL" clId="{51E75B59-34C2-48F9-8920-CB2E7AF71A09}" dt="2022-05-24T09:08:00.598" v="3052" actId="20577"/>
        <pc:sldMkLst>
          <pc:docMk/>
          <pc:sldMk cId="3223257634" sldId="668"/>
        </pc:sldMkLst>
        <pc:spChg chg="del mod ord">
          <ac:chgData name="Green, Joani" userId="ebd7dcf5-9b3b-46d6-91e9-50ec016c097d" providerId="ADAL" clId="{51E75B59-34C2-48F9-8920-CB2E7AF71A09}" dt="2022-05-24T08:50:13.696" v="2370" actId="478"/>
          <ac:spMkLst>
            <pc:docMk/>
            <pc:sldMk cId="3223257634" sldId="668"/>
            <ac:spMk id="2" creationId="{00000000-0000-0000-0000-000000000000}"/>
          </ac:spMkLst>
        </pc:spChg>
        <pc:spChg chg="add del mod ord">
          <ac:chgData name="Green, Joani" userId="ebd7dcf5-9b3b-46d6-91e9-50ec016c097d" providerId="ADAL" clId="{51E75B59-34C2-48F9-8920-CB2E7AF71A09}" dt="2022-05-24T08:48:13.649" v="2345" actId="478"/>
          <ac:spMkLst>
            <pc:docMk/>
            <pc:sldMk cId="3223257634" sldId="668"/>
            <ac:spMk id="3" creationId="{2CD56B1F-C947-4FA6-9111-B756C7D8681E}"/>
          </ac:spMkLst>
        </pc:spChg>
        <pc:spChg chg="add del mod">
          <ac:chgData name="Green, Joani" userId="ebd7dcf5-9b3b-46d6-91e9-50ec016c097d" providerId="ADAL" clId="{51E75B59-34C2-48F9-8920-CB2E7AF71A09}" dt="2022-05-24T08:50:19.649" v="2371" actId="478"/>
          <ac:spMkLst>
            <pc:docMk/>
            <pc:sldMk cId="3223257634" sldId="668"/>
            <ac:spMk id="11" creationId="{166C7FCE-EB82-4780-AD19-CA60CFC49A12}"/>
          </ac:spMkLst>
        </pc:spChg>
        <pc:spChg chg="mod">
          <ac:chgData name="Green, Joani" userId="ebd7dcf5-9b3b-46d6-91e9-50ec016c097d" providerId="ADAL" clId="{51E75B59-34C2-48F9-8920-CB2E7AF71A09}" dt="2022-05-24T08:49:55.521" v="2368" actId="207"/>
          <ac:spMkLst>
            <pc:docMk/>
            <pc:sldMk cId="3223257634" sldId="668"/>
            <ac:spMk id="50" creationId="{67D30645-F23E-4779-8279-7D577C655748}"/>
          </ac:spMkLst>
        </pc:spChg>
        <pc:spChg chg="mod">
          <ac:chgData name="Green, Joani" userId="ebd7dcf5-9b3b-46d6-91e9-50ec016c097d" providerId="ADAL" clId="{51E75B59-34C2-48F9-8920-CB2E7AF71A09}" dt="2022-05-24T08:49:37.648" v="2366" actId="207"/>
          <ac:spMkLst>
            <pc:docMk/>
            <pc:sldMk cId="3223257634" sldId="668"/>
            <ac:spMk id="52" creationId="{81CA10B3-C0FA-491E-B86D-5CFA134A1662}"/>
          </ac:spMkLst>
        </pc:spChg>
        <pc:spChg chg="mod">
          <ac:chgData name="Green, Joani" userId="ebd7dcf5-9b3b-46d6-91e9-50ec016c097d" providerId="ADAL" clId="{51E75B59-34C2-48F9-8920-CB2E7AF71A09}" dt="2022-05-24T08:49:37.648" v="2366" actId="207"/>
          <ac:spMkLst>
            <pc:docMk/>
            <pc:sldMk cId="3223257634" sldId="668"/>
            <ac:spMk id="53" creationId="{90AEC7B0-54FB-40D7-9BB2-88B883994B2C}"/>
          </ac:spMkLst>
        </pc:spChg>
        <pc:spChg chg="mod">
          <ac:chgData name="Green, Joani" userId="ebd7dcf5-9b3b-46d6-91e9-50ec016c097d" providerId="ADAL" clId="{51E75B59-34C2-48F9-8920-CB2E7AF71A09}" dt="2022-05-24T08:49:37.648" v="2366" actId="207"/>
          <ac:spMkLst>
            <pc:docMk/>
            <pc:sldMk cId="3223257634" sldId="668"/>
            <ac:spMk id="54" creationId="{9A67B385-F285-421F-A87F-A1953A6C604F}"/>
          </ac:spMkLst>
        </pc:spChg>
        <pc:spChg chg="mod">
          <ac:chgData name="Green, Joani" userId="ebd7dcf5-9b3b-46d6-91e9-50ec016c097d" providerId="ADAL" clId="{51E75B59-34C2-48F9-8920-CB2E7AF71A09}" dt="2022-05-24T08:49:37.648" v="2366" actId="207"/>
          <ac:spMkLst>
            <pc:docMk/>
            <pc:sldMk cId="3223257634" sldId="668"/>
            <ac:spMk id="55" creationId="{BC87E9E5-5955-442C-820B-3F9ABFBAD07D}"/>
          </ac:spMkLst>
        </pc:spChg>
        <pc:spChg chg="add mod">
          <ac:chgData name="Green, Joani" userId="ebd7dcf5-9b3b-46d6-91e9-50ec016c097d" providerId="ADAL" clId="{51E75B59-34C2-48F9-8920-CB2E7AF71A09}" dt="2022-05-24T09:08:00.598" v="3052" actId="20577"/>
          <ac:spMkLst>
            <pc:docMk/>
            <pc:sldMk cId="3223257634" sldId="668"/>
            <ac:spMk id="63" creationId="{D42418B1-2F6D-4B86-851A-26EB3A31B224}"/>
          </ac:spMkLst>
        </pc:spChg>
        <pc:spChg chg="mod">
          <ac:chgData name="Green, Joani" userId="ebd7dcf5-9b3b-46d6-91e9-50ec016c097d" providerId="ADAL" clId="{51E75B59-34C2-48F9-8920-CB2E7AF71A09}" dt="2022-05-24T09:06:37.182" v="2963" actId="20577"/>
          <ac:spMkLst>
            <pc:docMk/>
            <pc:sldMk cId="3223257634" sldId="668"/>
            <ac:spMk id="137" creationId="{00000000-0000-0000-0000-000000000000}"/>
          </ac:spMkLst>
        </pc:spChg>
        <pc:spChg chg="mod">
          <ac:chgData name="Green, Joani" userId="ebd7dcf5-9b3b-46d6-91e9-50ec016c097d" providerId="ADAL" clId="{51E75B59-34C2-48F9-8920-CB2E7AF71A09}" dt="2022-05-24T08:48:55.965" v="2356" actId="14100"/>
          <ac:spMkLst>
            <pc:docMk/>
            <pc:sldMk cId="3223257634" sldId="668"/>
            <ac:spMk id="141" creationId="{00000000-0000-0000-0000-000000000000}"/>
          </ac:spMkLst>
        </pc:spChg>
        <pc:spChg chg="mod">
          <ac:chgData name="Green, Joani" userId="ebd7dcf5-9b3b-46d6-91e9-50ec016c097d" providerId="ADAL" clId="{51E75B59-34C2-48F9-8920-CB2E7AF71A09}" dt="2022-05-24T08:50:37.898" v="2402" actId="20577"/>
          <ac:spMkLst>
            <pc:docMk/>
            <pc:sldMk cId="3223257634" sldId="668"/>
            <ac:spMk id="145" creationId="{00000000-0000-0000-0000-000000000000}"/>
          </ac:spMkLst>
        </pc:spChg>
        <pc:spChg chg="mod">
          <ac:chgData name="Green, Joani" userId="ebd7dcf5-9b3b-46d6-91e9-50ec016c097d" providerId="ADAL" clId="{51E75B59-34C2-48F9-8920-CB2E7AF71A09}" dt="2022-05-24T08:50:47.735" v="2432" actId="20577"/>
          <ac:spMkLst>
            <pc:docMk/>
            <pc:sldMk cId="3223257634" sldId="668"/>
            <ac:spMk id="153" creationId="{00000000-0000-0000-0000-000000000000}"/>
          </ac:spMkLst>
        </pc:spChg>
        <pc:spChg chg="mod">
          <ac:chgData name="Green, Joani" userId="ebd7dcf5-9b3b-46d6-91e9-50ec016c097d" providerId="ADAL" clId="{51E75B59-34C2-48F9-8920-CB2E7AF71A09}" dt="2022-05-24T08:48:47.601" v="2353" actId="14100"/>
          <ac:spMkLst>
            <pc:docMk/>
            <pc:sldMk cId="3223257634" sldId="668"/>
            <ac:spMk id="157" creationId="{00000000-0000-0000-0000-000000000000}"/>
          </ac:spMkLst>
        </pc:spChg>
        <pc:grpChg chg="mod">
          <ac:chgData name="Green, Joani" userId="ebd7dcf5-9b3b-46d6-91e9-50ec016c097d" providerId="ADAL" clId="{51E75B59-34C2-48F9-8920-CB2E7AF71A09}" dt="2022-05-24T08:49:37.648" v="2366" actId="207"/>
          <ac:grpSpMkLst>
            <pc:docMk/>
            <pc:sldMk cId="3223257634" sldId="668"/>
            <ac:grpSpMk id="47" creationId="{29060423-62FE-483E-A2B0-8B081058AA66}"/>
          </ac:grpSpMkLst>
        </pc:grpChg>
        <pc:grpChg chg="mod">
          <ac:chgData name="Green, Joani" userId="ebd7dcf5-9b3b-46d6-91e9-50ec016c097d" providerId="ADAL" clId="{51E75B59-34C2-48F9-8920-CB2E7AF71A09}" dt="2022-05-24T08:49:37.648" v="2366" actId="207"/>
          <ac:grpSpMkLst>
            <pc:docMk/>
            <pc:sldMk cId="3223257634" sldId="668"/>
            <ac:grpSpMk id="51" creationId="{02844C4F-AF95-4475-9747-AE0EEBFEEE9A}"/>
          </ac:grpSpMkLst>
        </pc:grpChg>
        <pc:grpChg chg="mod">
          <ac:chgData name="Green, Joani" userId="ebd7dcf5-9b3b-46d6-91e9-50ec016c097d" providerId="ADAL" clId="{51E75B59-34C2-48F9-8920-CB2E7AF71A09}" dt="2022-05-24T08:50:25.731" v="2372" actId="14100"/>
          <ac:grpSpMkLst>
            <pc:docMk/>
            <pc:sldMk cId="3223257634" sldId="668"/>
            <ac:grpSpMk id="84" creationId="{00000000-0000-0000-0000-000000000000}"/>
          </ac:grpSpMkLst>
        </pc:grpChg>
        <pc:grpChg chg="mod">
          <ac:chgData name="Green, Joani" userId="ebd7dcf5-9b3b-46d6-91e9-50ec016c097d" providerId="ADAL" clId="{51E75B59-34C2-48F9-8920-CB2E7AF71A09}" dt="2022-05-24T08:48:27.808" v="2347" actId="14100"/>
          <ac:grpSpMkLst>
            <pc:docMk/>
            <pc:sldMk cId="3223257634" sldId="668"/>
            <ac:grpSpMk id="184" creationId="{00000000-0000-0000-0000-000000000000}"/>
          </ac:grpSpMkLst>
        </pc:grpChg>
        <pc:grpChg chg="mod">
          <ac:chgData name="Green, Joani" userId="ebd7dcf5-9b3b-46d6-91e9-50ec016c097d" providerId="ADAL" clId="{51E75B59-34C2-48F9-8920-CB2E7AF71A09}" dt="2022-05-24T08:48:30.381" v="2348" actId="14100"/>
          <ac:grpSpMkLst>
            <pc:docMk/>
            <pc:sldMk cId="3223257634" sldId="668"/>
            <ac:grpSpMk id="186" creationId="{00000000-0000-0000-0000-000000000000}"/>
          </ac:grpSpMkLst>
        </pc:grpChg>
        <pc:grpChg chg="mod">
          <ac:chgData name="Green, Joani" userId="ebd7dcf5-9b3b-46d6-91e9-50ec016c097d" providerId="ADAL" clId="{51E75B59-34C2-48F9-8920-CB2E7AF71A09}" dt="2022-05-24T08:48:34.162" v="2349" actId="14100"/>
          <ac:grpSpMkLst>
            <pc:docMk/>
            <pc:sldMk cId="3223257634" sldId="668"/>
            <ac:grpSpMk id="187" creationId="{00000000-0000-0000-0000-000000000000}"/>
          </ac:grpSpMkLst>
        </pc:grpChg>
        <pc:grpChg chg="mod">
          <ac:chgData name="Green, Joani" userId="ebd7dcf5-9b3b-46d6-91e9-50ec016c097d" providerId="ADAL" clId="{51E75B59-34C2-48F9-8920-CB2E7AF71A09}" dt="2022-05-24T08:48:36.810" v="2350" actId="14100"/>
          <ac:grpSpMkLst>
            <pc:docMk/>
            <pc:sldMk cId="3223257634" sldId="668"/>
            <ac:grpSpMk id="188" creationId="{00000000-0000-0000-0000-000000000000}"/>
          </ac:grpSpMkLst>
        </pc:grpChg>
        <pc:cxnChg chg="mod">
          <ac:chgData name="Green, Joani" userId="ebd7dcf5-9b3b-46d6-91e9-50ec016c097d" providerId="ADAL" clId="{51E75B59-34C2-48F9-8920-CB2E7AF71A09}" dt="2022-05-24T08:50:02.234" v="2369" actId="14100"/>
          <ac:cxnSpMkLst>
            <pc:docMk/>
            <pc:sldMk cId="3223257634" sldId="668"/>
            <ac:cxnSpMk id="49" creationId="{97CEAC48-BA5F-4050-9E63-1111BBDB4C8C}"/>
          </ac:cxnSpMkLst>
        </pc:cxnChg>
        <pc:cxnChg chg="mod">
          <ac:chgData name="Green, Joani" userId="ebd7dcf5-9b3b-46d6-91e9-50ec016c097d" providerId="ADAL" clId="{51E75B59-34C2-48F9-8920-CB2E7AF71A09}" dt="2022-05-24T08:49:01.387" v="2358" actId="14100"/>
          <ac:cxnSpMkLst>
            <pc:docMk/>
            <pc:sldMk cId="3223257634" sldId="668"/>
            <ac:cxnSpMk id="87" creationId="{00000000-0000-0000-0000-000000000000}"/>
          </ac:cxnSpMkLst>
        </pc:cxnChg>
        <pc:cxnChg chg="mod">
          <ac:chgData name="Green, Joani" userId="ebd7dcf5-9b3b-46d6-91e9-50ec016c097d" providerId="ADAL" clId="{51E75B59-34C2-48F9-8920-CB2E7AF71A09}" dt="2022-05-24T08:49:04.207" v="2359" actId="14100"/>
          <ac:cxnSpMkLst>
            <pc:docMk/>
            <pc:sldMk cId="3223257634" sldId="668"/>
            <ac:cxnSpMk id="88" creationId="{00000000-0000-0000-0000-000000000000}"/>
          </ac:cxnSpMkLst>
        </pc:cxnChg>
        <pc:cxnChg chg="mod">
          <ac:chgData name="Green, Joani" userId="ebd7dcf5-9b3b-46d6-91e9-50ec016c097d" providerId="ADAL" clId="{51E75B59-34C2-48F9-8920-CB2E7AF71A09}" dt="2022-05-24T08:49:13.536" v="2362" actId="14100"/>
          <ac:cxnSpMkLst>
            <pc:docMk/>
            <pc:sldMk cId="3223257634" sldId="668"/>
            <ac:cxnSpMk id="89" creationId="{00000000-0000-0000-0000-000000000000}"/>
          </ac:cxnSpMkLst>
        </pc:cxnChg>
        <pc:cxnChg chg="mod">
          <ac:chgData name="Green, Joani" userId="ebd7dcf5-9b3b-46d6-91e9-50ec016c097d" providerId="ADAL" clId="{51E75B59-34C2-48F9-8920-CB2E7AF71A09}" dt="2022-05-24T08:49:17.617" v="2363" actId="14100"/>
          <ac:cxnSpMkLst>
            <pc:docMk/>
            <pc:sldMk cId="3223257634" sldId="668"/>
            <ac:cxnSpMk id="91" creationId="{00000000-0000-0000-0000-000000000000}"/>
          </ac:cxnSpMkLst>
        </pc:cxnChg>
        <pc:cxnChg chg="mod">
          <ac:chgData name="Green, Joani" userId="ebd7dcf5-9b3b-46d6-91e9-50ec016c097d" providerId="ADAL" clId="{51E75B59-34C2-48F9-8920-CB2E7AF71A09}" dt="2022-05-24T08:49:21.284" v="2364" actId="14100"/>
          <ac:cxnSpMkLst>
            <pc:docMk/>
            <pc:sldMk cId="3223257634" sldId="668"/>
            <ac:cxnSpMk id="92" creationId="{00000000-0000-0000-0000-000000000000}"/>
          </ac:cxnSpMkLst>
        </pc:cxnChg>
      </pc:sldChg>
      <pc:sldChg chg="delSp new mod modClrScheme chgLayout">
        <pc:chgData name="Green, Joani" userId="ebd7dcf5-9b3b-46d6-91e9-50ec016c097d" providerId="ADAL" clId="{51E75B59-34C2-48F9-8920-CB2E7AF71A09}" dt="2022-05-24T08:51:46.289" v="2513" actId="700"/>
        <pc:sldMkLst>
          <pc:docMk/>
          <pc:sldMk cId="3755687203" sldId="669"/>
        </pc:sldMkLst>
        <pc:spChg chg="del">
          <ac:chgData name="Green, Joani" userId="ebd7dcf5-9b3b-46d6-91e9-50ec016c097d" providerId="ADAL" clId="{51E75B59-34C2-48F9-8920-CB2E7AF71A09}" dt="2022-05-24T08:51:46.289" v="2513" actId="700"/>
          <ac:spMkLst>
            <pc:docMk/>
            <pc:sldMk cId="3755687203" sldId="669"/>
            <ac:spMk id="2" creationId="{82C63ECE-ABD2-48A2-9F45-D44881087BA6}"/>
          </ac:spMkLst>
        </pc:spChg>
        <pc:spChg chg="del">
          <ac:chgData name="Green, Joani" userId="ebd7dcf5-9b3b-46d6-91e9-50ec016c097d" providerId="ADAL" clId="{51E75B59-34C2-48F9-8920-CB2E7AF71A09}" dt="2022-05-24T08:51:46.289" v="2513" actId="700"/>
          <ac:spMkLst>
            <pc:docMk/>
            <pc:sldMk cId="3755687203" sldId="669"/>
            <ac:spMk id="3" creationId="{4E90847F-3380-4072-B343-CAD4A1699885}"/>
          </ac:spMkLst>
        </pc:spChg>
      </pc:sldChg>
      <pc:sldChg chg="addSp delSp modSp new del mod modClrScheme chgLayout">
        <pc:chgData name="Green, Joani" userId="ebd7dcf5-9b3b-46d6-91e9-50ec016c097d" providerId="ADAL" clId="{51E75B59-34C2-48F9-8920-CB2E7AF71A09}" dt="2022-05-24T09:05:59.617" v="2911" actId="2696"/>
        <pc:sldMkLst>
          <pc:docMk/>
          <pc:sldMk cId="1668870120" sldId="670"/>
        </pc:sldMkLst>
        <pc:spChg chg="del mod ord">
          <ac:chgData name="Green, Joani" userId="ebd7dcf5-9b3b-46d6-91e9-50ec016c097d" providerId="ADAL" clId="{51E75B59-34C2-48F9-8920-CB2E7AF71A09}" dt="2022-05-24T09:04:22.085" v="2889" actId="700"/>
          <ac:spMkLst>
            <pc:docMk/>
            <pc:sldMk cId="1668870120" sldId="670"/>
            <ac:spMk id="2" creationId="{A594C555-767C-46E7-A3D1-755DC7FEB9C4}"/>
          </ac:spMkLst>
        </pc:spChg>
        <pc:spChg chg="del mod ord">
          <ac:chgData name="Green, Joani" userId="ebd7dcf5-9b3b-46d6-91e9-50ec016c097d" providerId="ADAL" clId="{51E75B59-34C2-48F9-8920-CB2E7AF71A09}" dt="2022-05-24T09:04:22.085" v="2889" actId="700"/>
          <ac:spMkLst>
            <pc:docMk/>
            <pc:sldMk cId="1668870120" sldId="670"/>
            <ac:spMk id="3" creationId="{AD8C44E5-4CF4-4DA2-8A5C-F381A080839C}"/>
          </ac:spMkLst>
        </pc:spChg>
        <pc:spChg chg="del">
          <ac:chgData name="Green, Joani" userId="ebd7dcf5-9b3b-46d6-91e9-50ec016c097d" providerId="ADAL" clId="{51E75B59-34C2-48F9-8920-CB2E7AF71A09}" dt="2022-05-24T09:04:22.085" v="2889" actId="700"/>
          <ac:spMkLst>
            <pc:docMk/>
            <pc:sldMk cId="1668870120" sldId="670"/>
            <ac:spMk id="4" creationId="{344A7082-A6E0-4C4B-A97E-F0E86FC241D3}"/>
          </ac:spMkLst>
        </pc:spChg>
        <pc:spChg chg="add mod ord">
          <ac:chgData name="Green, Joani" userId="ebd7dcf5-9b3b-46d6-91e9-50ec016c097d" providerId="ADAL" clId="{51E75B59-34C2-48F9-8920-CB2E7AF71A09}" dt="2022-05-24T09:04:22.085" v="2889" actId="700"/>
          <ac:spMkLst>
            <pc:docMk/>
            <pc:sldMk cId="1668870120" sldId="670"/>
            <ac:spMk id="5" creationId="{70D947BD-D447-479A-AD4C-5353243AF226}"/>
          </ac:spMkLst>
        </pc:spChg>
        <pc:spChg chg="add mod ord">
          <ac:chgData name="Green, Joani" userId="ebd7dcf5-9b3b-46d6-91e9-50ec016c097d" providerId="ADAL" clId="{51E75B59-34C2-48F9-8920-CB2E7AF71A09}" dt="2022-05-24T09:04:22.085" v="2889" actId="700"/>
          <ac:spMkLst>
            <pc:docMk/>
            <pc:sldMk cId="1668870120" sldId="670"/>
            <ac:spMk id="6" creationId="{E4997BCC-3D4E-4B39-B147-737ABF7A78F3}"/>
          </ac:spMkLst>
        </pc:spChg>
      </pc:sldChg>
      <pc:sldChg chg="addSp delSp modSp mod ord modClrScheme chgLayout">
        <pc:chgData name="Green, Joani" userId="ebd7dcf5-9b3b-46d6-91e9-50ec016c097d" providerId="ADAL" clId="{51E75B59-34C2-48F9-8920-CB2E7AF71A09}" dt="2022-05-24T09:08:17.683" v="3059"/>
        <pc:sldMkLst>
          <pc:docMk/>
          <pc:sldMk cId="2337372220" sldId="674"/>
        </pc:sldMkLst>
        <pc:spChg chg="add del mod ord">
          <ac:chgData name="Green, Joani" userId="ebd7dcf5-9b3b-46d6-91e9-50ec016c097d" providerId="ADAL" clId="{51E75B59-34C2-48F9-8920-CB2E7AF71A09}" dt="2022-05-24T09:05:50.397" v="2910" actId="478"/>
          <ac:spMkLst>
            <pc:docMk/>
            <pc:sldMk cId="2337372220" sldId="674"/>
            <ac:spMk id="2" creationId="{FA505A36-065E-4789-9402-905A715B36E1}"/>
          </ac:spMkLst>
        </pc:spChg>
        <pc:spChg chg="mod ord">
          <ac:chgData name="Green, Joani" userId="ebd7dcf5-9b3b-46d6-91e9-50ec016c097d" providerId="ADAL" clId="{51E75B59-34C2-48F9-8920-CB2E7AF71A09}" dt="2022-05-24T09:05:33.052" v="2904" actId="20577"/>
          <ac:spMkLst>
            <pc:docMk/>
            <pc:sldMk cId="2337372220" sldId="674"/>
            <ac:spMk id="3" creationId="{1D0A7BF5-F37E-4BAB-80A5-3D1BF26955B7}"/>
          </ac:spMkLst>
        </pc:spChg>
        <pc:spChg chg="mod">
          <ac:chgData name="Green, Joani" userId="ebd7dcf5-9b3b-46d6-91e9-50ec016c097d" providerId="ADAL" clId="{51E75B59-34C2-48F9-8920-CB2E7AF71A09}" dt="2022-05-24T09:05:28.983" v="2893" actId="1076"/>
          <ac:spMkLst>
            <pc:docMk/>
            <pc:sldMk cId="2337372220" sldId="674"/>
            <ac:spMk id="11" creationId="{1C4112DF-C036-487A-9BF5-ECD0A7B08A91}"/>
          </ac:spMkLst>
        </pc:spChg>
        <pc:picChg chg="mod">
          <ac:chgData name="Green, Joani" userId="ebd7dcf5-9b3b-46d6-91e9-50ec016c097d" providerId="ADAL" clId="{51E75B59-34C2-48F9-8920-CB2E7AF71A09}" dt="2022-05-24T09:05:37.165" v="2906" actId="1076"/>
          <ac:picMkLst>
            <pc:docMk/>
            <pc:sldMk cId="2337372220" sldId="674"/>
            <ac:picMk id="15" creationId="{50A25BF5-0834-4F16-8BB2-F223DF6570DB}"/>
          </ac:picMkLst>
        </pc:picChg>
        <pc:picChg chg="del mod">
          <ac:chgData name="Green, Joani" userId="ebd7dcf5-9b3b-46d6-91e9-50ec016c097d" providerId="ADAL" clId="{51E75B59-34C2-48F9-8920-CB2E7AF71A09}" dt="2022-05-24T09:05:47.709" v="2909" actId="478"/>
          <ac:picMkLst>
            <pc:docMk/>
            <pc:sldMk cId="2337372220" sldId="674"/>
            <ac:picMk id="19" creationId="{152E7BC9-DD1B-4197-BF6D-56A4DC2333AD}"/>
          </ac:picMkLst>
        </pc:picChg>
        <pc:picChg chg="mod">
          <ac:chgData name="Green, Joani" userId="ebd7dcf5-9b3b-46d6-91e9-50ec016c097d" providerId="ADAL" clId="{51E75B59-34C2-48F9-8920-CB2E7AF71A09}" dt="2022-05-24T09:05:22.390" v="2891" actId="1076"/>
          <ac:picMkLst>
            <pc:docMk/>
            <pc:sldMk cId="2337372220" sldId="674"/>
            <ac:picMk id="23" creationId="{5C7EF68E-EFCC-4C75-99DE-56C128EB2A00}"/>
          </ac:picMkLst>
        </pc:picChg>
      </pc:sldChg>
      <pc:sldChg chg="addSp delSp modSp new mod modClrScheme chgLayout">
        <pc:chgData name="Green, Joani" userId="ebd7dcf5-9b3b-46d6-91e9-50ec016c097d" providerId="ADAL" clId="{51E75B59-34C2-48F9-8920-CB2E7AF71A09}" dt="2022-05-24T09:13:26.026" v="3767" actId="20577"/>
        <pc:sldMkLst>
          <pc:docMk/>
          <pc:sldMk cId="2764774533" sldId="675"/>
        </pc:sldMkLst>
        <pc:spChg chg="del mod ord">
          <ac:chgData name="Green, Joani" userId="ebd7dcf5-9b3b-46d6-91e9-50ec016c097d" providerId="ADAL" clId="{51E75B59-34C2-48F9-8920-CB2E7AF71A09}" dt="2022-05-24T09:07:14.884" v="2965" actId="700"/>
          <ac:spMkLst>
            <pc:docMk/>
            <pc:sldMk cId="2764774533" sldId="675"/>
            <ac:spMk id="2" creationId="{B85C7061-9974-4F73-935B-58AD1E9C02A2}"/>
          </ac:spMkLst>
        </pc:spChg>
        <pc:spChg chg="del mod ord">
          <ac:chgData name="Green, Joani" userId="ebd7dcf5-9b3b-46d6-91e9-50ec016c097d" providerId="ADAL" clId="{51E75B59-34C2-48F9-8920-CB2E7AF71A09}" dt="2022-05-24T09:07:14.884" v="2965" actId="700"/>
          <ac:spMkLst>
            <pc:docMk/>
            <pc:sldMk cId="2764774533" sldId="675"/>
            <ac:spMk id="3" creationId="{3EFEF700-8096-4047-91F2-C933EDB31EA4}"/>
          </ac:spMkLst>
        </pc:spChg>
        <pc:spChg chg="del">
          <ac:chgData name="Green, Joani" userId="ebd7dcf5-9b3b-46d6-91e9-50ec016c097d" providerId="ADAL" clId="{51E75B59-34C2-48F9-8920-CB2E7AF71A09}" dt="2022-05-24T09:07:14.884" v="2965" actId="700"/>
          <ac:spMkLst>
            <pc:docMk/>
            <pc:sldMk cId="2764774533" sldId="675"/>
            <ac:spMk id="4" creationId="{151503AA-C0F3-43FC-98B3-D14B297389EC}"/>
          </ac:spMkLst>
        </pc:spChg>
        <pc:spChg chg="add mod ord">
          <ac:chgData name="Green, Joani" userId="ebd7dcf5-9b3b-46d6-91e9-50ec016c097d" providerId="ADAL" clId="{51E75B59-34C2-48F9-8920-CB2E7AF71A09}" dt="2022-05-24T09:07:51.558" v="3036" actId="20577"/>
          <ac:spMkLst>
            <pc:docMk/>
            <pc:sldMk cId="2764774533" sldId="675"/>
            <ac:spMk id="5" creationId="{D213CDC9-40A3-4524-A00E-8DB1BECF5DDC}"/>
          </ac:spMkLst>
        </pc:spChg>
        <pc:spChg chg="add mod ord">
          <ac:chgData name="Green, Joani" userId="ebd7dcf5-9b3b-46d6-91e9-50ec016c097d" providerId="ADAL" clId="{51E75B59-34C2-48F9-8920-CB2E7AF71A09}" dt="2022-05-24T09:13:26.026" v="3767" actId="20577"/>
          <ac:spMkLst>
            <pc:docMk/>
            <pc:sldMk cId="2764774533" sldId="675"/>
            <ac:spMk id="6" creationId="{9E92D174-AB7E-4720-82C1-32511E2C394E}"/>
          </ac:spMkLst>
        </pc:spChg>
      </pc:sldChg>
      <pc:sldMasterChg chg="modSldLayout">
        <pc:chgData name="Green, Joani" userId="ebd7dcf5-9b3b-46d6-91e9-50ec016c097d" providerId="ADAL" clId="{51E75B59-34C2-48F9-8920-CB2E7AF71A09}" dt="2022-05-24T08:17:57.389" v="287" actId="478"/>
        <pc:sldMasterMkLst>
          <pc:docMk/>
          <pc:sldMasterMk cId="2528700139" sldId="2147483743"/>
        </pc:sldMasterMkLst>
        <pc:sldLayoutChg chg="addSp delSp modSp mod">
          <pc:chgData name="Green, Joani" userId="ebd7dcf5-9b3b-46d6-91e9-50ec016c097d" providerId="ADAL" clId="{51E75B59-34C2-48F9-8920-CB2E7AF71A09}" dt="2022-05-24T08:17:57.389" v="287" actId="478"/>
          <pc:sldLayoutMkLst>
            <pc:docMk/>
            <pc:sldMasterMk cId="2528700139" sldId="2147483743"/>
            <pc:sldLayoutMk cId="926696627" sldId="2147484084"/>
          </pc:sldLayoutMkLst>
          <pc:spChg chg="del">
            <ac:chgData name="Green, Joani" userId="ebd7dcf5-9b3b-46d6-91e9-50ec016c097d" providerId="ADAL" clId="{51E75B59-34C2-48F9-8920-CB2E7AF71A09}" dt="2022-05-24T08:17:57.389" v="287" actId="478"/>
            <ac:spMkLst>
              <pc:docMk/>
              <pc:sldMasterMk cId="2528700139" sldId="2147483743"/>
              <pc:sldLayoutMk cId="926696627" sldId="2147484084"/>
              <ac:spMk id="5" creationId="{A8E9B7D0-8602-4C0A-9F5D-54B8688565E0}"/>
            </ac:spMkLst>
          </pc:spChg>
          <pc:spChg chg="del">
            <ac:chgData name="Green, Joani" userId="ebd7dcf5-9b3b-46d6-91e9-50ec016c097d" providerId="ADAL" clId="{51E75B59-34C2-48F9-8920-CB2E7AF71A09}" dt="2022-05-24T08:17:53.434" v="285" actId="478"/>
            <ac:spMkLst>
              <pc:docMk/>
              <pc:sldMasterMk cId="2528700139" sldId="2147483743"/>
              <pc:sldLayoutMk cId="926696627" sldId="2147484084"/>
              <ac:spMk id="7" creationId="{61C79CBB-CE1C-4422-9F07-5F1CB44FB8A7}"/>
            </ac:spMkLst>
          </pc:spChg>
          <pc:picChg chg="add mod">
            <ac:chgData name="Green, Joani" userId="ebd7dcf5-9b3b-46d6-91e9-50ec016c097d" providerId="ADAL" clId="{51E75B59-34C2-48F9-8920-CB2E7AF71A09}" dt="2022-05-24T08:17:53.750" v="286"/>
            <ac:picMkLst>
              <pc:docMk/>
              <pc:sldMasterMk cId="2528700139" sldId="2147483743"/>
              <pc:sldLayoutMk cId="926696627" sldId="2147484084"/>
              <ac:picMk id="8" creationId="{38F624D7-3C25-47AA-81CC-F5D59FE42FD5}"/>
            </ac:picMkLst>
          </pc:picChg>
        </pc:sldLayoutChg>
      </pc:sldMasterChg>
    </pc:docChg>
  </pc:docChgLst>
  <pc:docChgLst>
    <pc:chgData name="Surmeli, Mehmet" userId="577b8232-6478-49db-95e7-2bf710c8f210" providerId="ADAL" clId="{4EAE14A4-6ACB-4D56-950C-BD91FF85A76D}"/>
    <pc:docChg chg="undo redo custSel addSld delSld modSld sldOrd">
      <pc:chgData name="Surmeli, Mehmet" userId="577b8232-6478-49db-95e7-2bf710c8f210" providerId="ADAL" clId="{4EAE14A4-6ACB-4D56-950C-BD91FF85A76D}" dt="2022-07-15T08:44:12.993" v="11378" actId="1076"/>
      <pc:docMkLst>
        <pc:docMk/>
      </pc:docMkLst>
      <pc:sldChg chg="delSp modSp mod">
        <pc:chgData name="Surmeli, Mehmet" userId="577b8232-6478-49db-95e7-2bf710c8f210" providerId="ADAL" clId="{4EAE14A4-6ACB-4D56-950C-BD91FF85A76D}" dt="2022-05-25T18:19:35.314" v="4693" actId="478"/>
        <pc:sldMkLst>
          <pc:docMk/>
          <pc:sldMk cId="2669177893" sldId="256"/>
        </pc:sldMkLst>
        <pc:spChg chg="mod">
          <ac:chgData name="Surmeli, Mehmet" userId="577b8232-6478-49db-95e7-2bf710c8f210" providerId="ADAL" clId="{4EAE14A4-6ACB-4D56-950C-BD91FF85A76D}" dt="2022-05-25T09:52:37.826" v="9"/>
          <ac:spMkLst>
            <pc:docMk/>
            <pc:sldMk cId="2669177893" sldId="256"/>
            <ac:spMk id="2" creationId="{C14F5872-20FB-43E4-A9EB-904C332F9997}"/>
          </ac:spMkLst>
        </pc:spChg>
        <pc:spChg chg="del mod">
          <ac:chgData name="Surmeli, Mehmet" userId="577b8232-6478-49db-95e7-2bf710c8f210" providerId="ADAL" clId="{4EAE14A4-6ACB-4D56-950C-BD91FF85A76D}" dt="2022-05-25T18:19:35.314" v="4693" actId="478"/>
          <ac:spMkLst>
            <pc:docMk/>
            <pc:sldMk cId="2669177893" sldId="256"/>
            <ac:spMk id="3" creationId="{9F8DF921-6409-4B2E-A909-6C1E84EBE8F0}"/>
          </ac:spMkLst>
        </pc:spChg>
      </pc:sldChg>
      <pc:sldChg chg="modSp del mod modShow">
        <pc:chgData name="Surmeli, Mehmet" userId="577b8232-6478-49db-95e7-2bf710c8f210" providerId="ADAL" clId="{4EAE14A4-6ACB-4D56-950C-BD91FF85A76D}" dt="2022-05-25T17:13:47.148" v="3566" actId="47"/>
        <pc:sldMkLst>
          <pc:docMk/>
          <pc:sldMk cId="2839000638" sldId="257"/>
        </pc:sldMkLst>
        <pc:spChg chg="mod">
          <ac:chgData name="Surmeli, Mehmet" userId="577b8232-6478-49db-95e7-2bf710c8f210" providerId="ADAL" clId="{4EAE14A4-6ACB-4D56-950C-BD91FF85A76D}" dt="2022-05-25T10:17:03.433" v="563"/>
          <ac:spMkLst>
            <pc:docMk/>
            <pc:sldMk cId="2839000638" sldId="257"/>
            <ac:spMk id="5" creationId="{C217E7E8-10BC-4E4A-AADF-A313CA26A1E3}"/>
          </ac:spMkLst>
        </pc:spChg>
      </pc:sldChg>
      <pc:sldChg chg="addSp delSp modSp mod delAnim modAnim">
        <pc:chgData name="Surmeli, Mehmet" userId="577b8232-6478-49db-95e7-2bf710c8f210" providerId="ADAL" clId="{4EAE14A4-6ACB-4D56-950C-BD91FF85A76D}" dt="2022-06-28T13:10:40.462" v="11373"/>
        <pc:sldMkLst>
          <pc:docMk/>
          <pc:sldMk cId="72129033" sldId="258"/>
        </pc:sldMkLst>
        <pc:spChg chg="mod">
          <ac:chgData name="Surmeli, Mehmet" userId="577b8232-6478-49db-95e7-2bf710c8f210" providerId="ADAL" clId="{4EAE14A4-6ACB-4D56-950C-BD91FF85A76D}" dt="2022-06-28T13:04:12.657" v="11337" actId="20577"/>
          <ac:spMkLst>
            <pc:docMk/>
            <pc:sldMk cId="72129033" sldId="258"/>
            <ac:spMk id="2" creationId="{60E5B024-FBA6-418A-8DAA-7600312004CD}"/>
          </ac:spMkLst>
        </pc:spChg>
        <pc:spChg chg="mod">
          <ac:chgData name="Surmeli, Mehmet" userId="577b8232-6478-49db-95e7-2bf710c8f210" providerId="ADAL" clId="{4EAE14A4-6ACB-4D56-950C-BD91FF85A76D}" dt="2022-05-25T18:19:28.710" v="4691" actId="404"/>
          <ac:spMkLst>
            <pc:docMk/>
            <pc:sldMk cId="72129033" sldId="258"/>
            <ac:spMk id="4" creationId="{BE5E6545-DA47-5892-9363-035FD9603B33}"/>
          </ac:spMkLst>
        </pc:spChg>
        <pc:spChg chg="add del mod">
          <ac:chgData name="Surmeli, Mehmet" userId="577b8232-6478-49db-95e7-2bf710c8f210" providerId="ADAL" clId="{4EAE14A4-6ACB-4D56-950C-BD91FF85A76D}" dt="2022-06-17T15:41:08.504" v="10946"/>
          <ac:spMkLst>
            <pc:docMk/>
            <pc:sldMk cId="72129033" sldId="258"/>
            <ac:spMk id="5" creationId="{75039311-2FF2-44EA-A1DC-9CA91F54B669}"/>
          </ac:spMkLst>
        </pc:spChg>
        <pc:spChg chg="add del mod">
          <ac:chgData name="Surmeli, Mehmet" userId="577b8232-6478-49db-95e7-2bf710c8f210" providerId="ADAL" clId="{4EAE14A4-6ACB-4D56-950C-BD91FF85A76D}" dt="2022-06-17T15:41:08.504" v="10946"/>
          <ac:spMkLst>
            <pc:docMk/>
            <pc:sldMk cId="72129033" sldId="258"/>
            <ac:spMk id="7" creationId="{149948C5-5534-42E7-80CD-B0B1A876D00D}"/>
          </ac:spMkLst>
        </pc:spChg>
        <pc:spChg chg="add del mod">
          <ac:chgData name="Surmeli, Mehmet" userId="577b8232-6478-49db-95e7-2bf710c8f210" providerId="ADAL" clId="{4EAE14A4-6ACB-4D56-950C-BD91FF85A76D}" dt="2022-06-17T15:41:08.504" v="10946"/>
          <ac:spMkLst>
            <pc:docMk/>
            <pc:sldMk cId="72129033" sldId="258"/>
            <ac:spMk id="8" creationId="{0071E87D-618B-4A66-AF8D-9B32EA9D5F16}"/>
          </ac:spMkLst>
        </pc:spChg>
        <pc:spChg chg="add del mod">
          <ac:chgData name="Surmeli, Mehmet" userId="577b8232-6478-49db-95e7-2bf710c8f210" providerId="ADAL" clId="{4EAE14A4-6ACB-4D56-950C-BD91FF85A76D}" dt="2022-06-17T15:41:08.504" v="10946"/>
          <ac:spMkLst>
            <pc:docMk/>
            <pc:sldMk cId="72129033" sldId="258"/>
            <ac:spMk id="9" creationId="{15348543-D71A-4EB8-9B2D-2E590B08124E}"/>
          </ac:spMkLst>
        </pc:spChg>
        <pc:spChg chg="add del mod">
          <ac:chgData name="Surmeli, Mehmet" userId="577b8232-6478-49db-95e7-2bf710c8f210" providerId="ADAL" clId="{4EAE14A4-6ACB-4D56-950C-BD91FF85A76D}" dt="2022-06-17T15:41:08.504" v="10946"/>
          <ac:spMkLst>
            <pc:docMk/>
            <pc:sldMk cId="72129033" sldId="258"/>
            <ac:spMk id="10" creationId="{69ECDD62-E718-45A2-8ED7-E75617199FD3}"/>
          </ac:spMkLst>
        </pc:spChg>
        <pc:spChg chg="add del mod">
          <ac:chgData name="Surmeli, Mehmet" userId="577b8232-6478-49db-95e7-2bf710c8f210" providerId="ADAL" clId="{4EAE14A4-6ACB-4D56-950C-BD91FF85A76D}" dt="2022-06-17T15:41:08.504" v="10946"/>
          <ac:spMkLst>
            <pc:docMk/>
            <pc:sldMk cId="72129033" sldId="258"/>
            <ac:spMk id="11" creationId="{4AD96007-1392-430E-8766-CB78BD062C6F}"/>
          </ac:spMkLst>
        </pc:spChg>
        <pc:spChg chg="add del mod">
          <ac:chgData name="Surmeli, Mehmet" userId="577b8232-6478-49db-95e7-2bf710c8f210" providerId="ADAL" clId="{4EAE14A4-6ACB-4D56-950C-BD91FF85A76D}" dt="2022-06-17T15:41:06.849" v="10945"/>
          <ac:spMkLst>
            <pc:docMk/>
            <pc:sldMk cId="72129033" sldId="258"/>
            <ac:spMk id="12" creationId="{992F900F-E442-4185-B1A7-70692BC3D608}"/>
          </ac:spMkLst>
        </pc:spChg>
        <pc:spChg chg="add del mod">
          <ac:chgData name="Surmeli, Mehmet" userId="577b8232-6478-49db-95e7-2bf710c8f210" providerId="ADAL" clId="{4EAE14A4-6ACB-4D56-950C-BD91FF85A76D}" dt="2022-06-17T15:41:06.849" v="10945"/>
          <ac:spMkLst>
            <pc:docMk/>
            <pc:sldMk cId="72129033" sldId="258"/>
            <ac:spMk id="13" creationId="{047AEED7-AD87-4B5E-96D5-334AB9048C7F}"/>
          </ac:spMkLst>
        </pc:spChg>
        <pc:spChg chg="add del mod">
          <ac:chgData name="Surmeli, Mehmet" userId="577b8232-6478-49db-95e7-2bf710c8f210" providerId="ADAL" clId="{4EAE14A4-6ACB-4D56-950C-BD91FF85A76D}" dt="2022-06-17T15:41:06.849" v="10945"/>
          <ac:spMkLst>
            <pc:docMk/>
            <pc:sldMk cId="72129033" sldId="258"/>
            <ac:spMk id="14" creationId="{1ACE8B37-C015-43AC-837F-1EE3E8D0CB8B}"/>
          </ac:spMkLst>
        </pc:spChg>
        <pc:spChg chg="add mod">
          <ac:chgData name="Surmeli, Mehmet" userId="577b8232-6478-49db-95e7-2bf710c8f210" providerId="ADAL" clId="{4EAE14A4-6ACB-4D56-950C-BD91FF85A76D}" dt="2022-06-28T13:04:34.567" v="11344" actId="1076"/>
          <ac:spMkLst>
            <pc:docMk/>
            <pc:sldMk cId="72129033" sldId="258"/>
            <ac:spMk id="14" creationId="{6D912E75-E397-2A06-E3AA-C76D6471DC54}"/>
          </ac:spMkLst>
        </pc:spChg>
        <pc:spChg chg="add del mod">
          <ac:chgData name="Surmeli, Mehmet" userId="577b8232-6478-49db-95e7-2bf710c8f210" providerId="ADAL" clId="{4EAE14A4-6ACB-4D56-950C-BD91FF85A76D}" dt="2022-06-17T15:41:06.849" v="10945"/>
          <ac:spMkLst>
            <pc:docMk/>
            <pc:sldMk cId="72129033" sldId="258"/>
            <ac:spMk id="15" creationId="{E66F3456-B392-4EBF-A9A6-533A4A02E027}"/>
          </ac:spMkLst>
        </pc:spChg>
        <pc:spChg chg="add del mod">
          <ac:chgData name="Surmeli, Mehmet" userId="577b8232-6478-49db-95e7-2bf710c8f210" providerId="ADAL" clId="{4EAE14A4-6ACB-4D56-950C-BD91FF85A76D}" dt="2022-06-17T15:41:06.849" v="10945"/>
          <ac:spMkLst>
            <pc:docMk/>
            <pc:sldMk cId="72129033" sldId="258"/>
            <ac:spMk id="16" creationId="{E9389A9B-8DFB-45C2-B988-59384ECDCA4D}"/>
          </ac:spMkLst>
        </pc:spChg>
        <pc:spChg chg="add del mod">
          <ac:chgData name="Surmeli, Mehmet" userId="577b8232-6478-49db-95e7-2bf710c8f210" providerId="ADAL" clId="{4EAE14A4-6ACB-4D56-950C-BD91FF85A76D}" dt="2022-06-28T12:58:11.230" v="11145" actId="478"/>
          <ac:spMkLst>
            <pc:docMk/>
            <pc:sldMk cId="72129033" sldId="258"/>
            <ac:spMk id="17" creationId="{547756A2-BDDE-820C-EA71-3D1556F09E53}"/>
          </ac:spMkLst>
        </pc:spChg>
        <pc:spChg chg="add del mod">
          <ac:chgData name="Surmeli, Mehmet" userId="577b8232-6478-49db-95e7-2bf710c8f210" providerId="ADAL" clId="{4EAE14A4-6ACB-4D56-950C-BD91FF85A76D}" dt="2022-06-17T15:41:06.849" v="10945"/>
          <ac:spMkLst>
            <pc:docMk/>
            <pc:sldMk cId="72129033" sldId="258"/>
            <ac:spMk id="17" creationId="{E1B2082A-0CE1-450E-9404-DE2F21F262F4}"/>
          </ac:spMkLst>
        </pc:spChg>
        <pc:spChg chg="add mod">
          <ac:chgData name="Surmeli, Mehmet" userId="577b8232-6478-49db-95e7-2bf710c8f210" providerId="ADAL" clId="{4EAE14A4-6ACB-4D56-950C-BD91FF85A76D}" dt="2022-06-28T13:04:34.567" v="11344" actId="1076"/>
          <ac:spMkLst>
            <pc:docMk/>
            <pc:sldMk cId="72129033" sldId="258"/>
            <ac:spMk id="18" creationId="{1936A96A-370C-8E41-547D-52A7377C12FE}"/>
          </ac:spMkLst>
        </pc:spChg>
        <pc:spChg chg="add del mod">
          <ac:chgData name="Surmeli, Mehmet" userId="577b8232-6478-49db-95e7-2bf710c8f210" providerId="ADAL" clId="{4EAE14A4-6ACB-4D56-950C-BD91FF85A76D}" dt="2022-06-17T15:42:06.481" v="10990"/>
          <ac:spMkLst>
            <pc:docMk/>
            <pc:sldMk cId="72129033" sldId="258"/>
            <ac:spMk id="18" creationId="{6461250E-6B34-471F-BE0D-F250D7CE8B05}"/>
          </ac:spMkLst>
        </pc:spChg>
        <pc:spChg chg="add del mod">
          <ac:chgData name="Surmeli, Mehmet" userId="577b8232-6478-49db-95e7-2bf710c8f210" providerId="ADAL" clId="{4EAE14A4-6ACB-4D56-950C-BD91FF85A76D}" dt="2022-06-17T15:42:06.481" v="10990"/>
          <ac:spMkLst>
            <pc:docMk/>
            <pc:sldMk cId="72129033" sldId="258"/>
            <ac:spMk id="19" creationId="{AF3CCC8C-8EAA-468F-B650-328C7EE0BEB7}"/>
          </ac:spMkLst>
        </pc:spChg>
        <pc:spChg chg="add del mod">
          <ac:chgData name="Surmeli, Mehmet" userId="577b8232-6478-49db-95e7-2bf710c8f210" providerId="ADAL" clId="{4EAE14A4-6ACB-4D56-950C-BD91FF85A76D}" dt="2022-06-17T15:42:06.481" v="10990"/>
          <ac:spMkLst>
            <pc:docMk/>
            <pc:sldMk cId="72129033" sldId="258"/>
            <ac:spMk id="20" creationId="{461CD819-3DC4-46F2-8D8D-B988558E5935}"/>
          </ac:spMkLst>
        </pc:spChg>
        <pc:spChg chg="add del mod">
          <ac:chgData name="Surmeli, Mehmet" userId="577b8232-6478-49db-95e7-2bf710c8f210" providerId="ADAL" clId="{4EAE14A4-6ACB-4D56-950C-BD91FF85A76D}" dt="2022-06-17T15:42:06.481" v="10990"/>
          <ac:spMkLst>
            <pc:docMk/>
            <pc:sldMk cId="72129033" sldId="258"/>
            <ac:spMk id="21" creationId="{B86200A6-CD58-4AC1-9B74-1005E4C407C4}"/>
          </ac:spMkLst>
        </pc:spChg>
        <pc:spChg chg="add mod">
          <ac:chgData name="Surmeli, Mehmet" userId="577b8232-6478-49db-95e7-2bf710c8f210" providerId="ADAL" clId="{4EAE14A4-6ACB-4D56-950C-BD91FF85A76D}" dt="2022-06-28T13:03:39.536" v="11282" actId="164"/>
          <ac:spMkLst>
            <pc:docMk/>
            <pc:sldMk cId="72129033" sldId="258"/>
            <ac:spMk id="22" creationId="{2498EA72-1C89-A5E1-6820-EDA2A596F02A}"/>
          </ac:spMkLst>
        </pc:spChg>
        <pc:spChg chg="add del mod">
          <ac:chgData name="Surmeli, Mehmet" userId="577b8232-6478-49db-95e7-2bf710c8f210" providerId="ADAL" clId="{4EAE14A4-6ACB-4D56-950C-BD91FF85A76D}" dt="2022-06-17T15:42:06.481" v="10990"/>
          <ac:spMkLst>
            <pc:docMk/>
            <pc:sldMk cId="72129033" sldId="258"/>
            <ac:spMk id="22" creationId="{52DECFB1-5690-46E8-8A21-8F6CC6AC2877}"/>
          </ac:spMkLst>
        </pc:spChg>
        <pc:spChg chg="add del mod">
          <ac:chgData name="Surmeli, Mehmet" userId="577b8232-6478-49db-95e7-2bf710c8f210" providerId="ADAL" clId="{4EAE14A4-6ACB-4D56-950C-BD91FF85A76D}" dt="2022-06-17T15:42:06.481" v="10990"/>
          <ac:spMkLst>
            <pc:docMk/>
            <pc:sldMk cId="72129033" sldId="258"/>
            <ac:spMk id="23" creationId="{942E4D7E-22E9-493E-AC29-001A8E3927E4}"/>
          </ac:spMkLst>
        </pc:spChg>
        <pc:spChg chg="add mod">
          <ac:chgData name="Surmeli, Mehmet" userId="577b8232-6478-49db-95e7-2bf710c8f210" providerId="ADAL" clId="{4EAE14A4-6ACB-4D56-950C-BD91FF85A76D}" dt="2022-06-28T13:03:38.964" v="11281" actId="571"/>
          <ac:spMkLst>
            <pc:docMk/>
            <pc:sldMk cId="72129033" sldId="258"/>
            <ac:spMk id="30" creationId="{499FFE88-CCF5-53A4-362F-E25EB02D4731}"/>
          </ac:spMkLst>
        </pc:spChg>
        <pc:spChg chg="add mod">
          <ac:chgData name="Surmeli, Mehmet" userId="577b8232-6478-49db-95e7-2bf710c8f210" providerId="ADAL" clId="{4EAE14A4-6ACB-4D56-950C-BD91FF85A76D}" dt="2022-06-28T13:09:28.282" v="11362" actId="164"/>
          <ac:spMkLst>
            <pc:docMk/>
            <pc:sldMk cId="72129033" sldId="258"/>
            <ac:spMk id="34" creationId="{E0FC9803-8003-E204-7A12-97B954DE5B9E}"/>
          </ac:spMkLst>
        </pc:spChg>
        <pc:spChg chg="add mod">
          <ac:chgData name="Surmeli, Mehmet" userId="577b8232-6478-49db-95e7-2bf710c8f210" providerId="ADAL" clId="{4EAE14A4-6ACB-4D56-950C-BD91FF85A76D}" dt="2022-06-28T13:09:30.982" v="11363" actId="164"/>
          <ac:spMkLst>
            <pc:docMk/>
            <pc:sldMk cId="72129033" sldId="258"/>
            <ac:spMk id="36" creationId="{FCF6B869-815E-45ED-4D9D-25FE1A3E8E29}"/>
          </ac:spMkLst>
        </pc:spChg>
        <pc:grpChg chg="add mod">
          <ac:chgData name="Surmeli, Mehmet" userId="577b8232-6478-49db-95e7-2bf710c8f210" providerId="ADAL" clId="{4EAE14A4-6ACB-4D56-950C-BD91FF85A76D}" dt="2022-06-28T13:04:55.254" v="11350" actId="1076"/>
          <ac:grpSpMkLst>
            <pc:docMk/>
            <pc:sldMk cId="72129033" sldId="258"/>
            <ac:grpSpMk id="27" creationId="{3B533FB6-9B5D-F8D5-D2A6-11C2ED4BFC53}"/>
          </ac:grpSpMkLst>
        </pc:grpChg>
        <pc:grpChg chg="add mod">
          <ac:chgData name="Surmeli, Mehmet" userId="577b8232-6478-49db-95e7-2bf710c8f210" providerId="ADAL" clId="{4EAE14A4-6ACB-4D56-950C-BD91FF85A76D}" dt="2022-06-28T13:04:34.567" v="11344" actId="1076"/>
          <ac:grpSpMkLst>
            <pc:docMk/>
            <pc:sldMk cId="72129033" sldId="258"/>
            <ac:grpSpMk id="28" creationId="{A2D774DA-2265-D37D-B61D-2ED2B7000A9E}"/>
          </ac:grpSpMkLst>
        </pc:grpChg>
        <pc:grpChg chg="add mod">
          <ac:chgData name="Surmeli, Mehmet" userId="577b8232-6478-49db-95e7-2bf710c8f210" providerId="ADAL" clId="{4EAE14A4-6ACB-4D56-950C-BD91FF85A76D}" dt="2022-06-28T13:09:28.282" v="11362" actId="164"/>
          <ac:grpSpMkLst>
            <pc:docMk/>
            <pc:sldMk cId="72129033" sldId="258"/>
            <ac:grpSpMk id="33" creationId="{213C3E55-0839-C228-C155-297C85FDBEA6}"/>
          </ac:grpSpMkLst>
        </pc:grpChg>
        <pc:grpChg chg="add mod">
          <ac:chgData name="Surmeli, Mehmet" userId="577b8232-6478-49db-95e7-2bf710c8f210" providerId="ADAL" clId="{4EAE14A4-6ACB-4D56-950C-BD91FF85A76D}" dt="2022-06-28T13:09:30.982" v="11363" actId="164"/>
          <ac:grpSpMkLst>
            <pc:docMk/>
            <pc:sldMk cId="72129033" sldId="258"/>
            <ac:grpSpMk id="35" creationId="{A990421E-4D75-3CCE-3B9C-B6FD9BFA339D}"/>
          </ac:grpSpMkLst>
        </pc:grpChg>
        <pc:picChg chg="add del mod modCrop">
          <ac:chgData name="Surmeli, Mehmet" userId="577b8232-6478-49db-95e7-2bf710c8f210" providerId="ADAL" clId="{4EAE14A4-6ACB-4D56-950C-BD91FF85A76D}" dt="2022-06-16T13:47:18.969" v="9737" actId="478"/>
          <ac:picMkLst>
            <pc:docMk/>
            <pc:sldMk cId="72129033" sldId="258"/>
            <ac:picMk id="5" creationId="{36DE678D-DAD5-4877-A7EE-C12AE0AC3418}"/>
          </ac:picMkLst>
        </pc:picChg>
        <pc:picChg chg="add mod">
          <ac:chgData name="Surmeli, Mehmet" userId="577b8232-6478-49db-95e7-2bf710c8f210" providerId="ADAL" clId="{4EAE14A4-6ACB-4D56-950C-BD91FF85A76D}" dt="2022-06-28T13:04:30.622" v="11343" actId="1076"/>
          <ac:picMkLst>
            <pc:docMk/>
            <pc:sldMk cId="72129033" sldId="258"/>
            <ac:picMk id="5" creationId="{845184CC-7DB9-835A-39A8-CBCCCC60B1A0}"/>
          </ac:picMkLst>
        </pc:picChg>
        <pc:picChg chg="del mod">
          <ac:chgData name="Surmeli, Mehmet" userId="577b8232-6478-49db-95e7-2bf710c8f210" providerId="ADAL" clId="{4EAE14A4-6ACB-4D56-950C-BD91FF85A76D}" dt="2022-06-28T12:58:01.621" v="11144" actId="478"/>
          <ac:picMkLst>
            <pc:docMk/>
            <pc:sldMk cId="72129033" sldId="258"/>
            <ac:picMk id="6" creationId="{6BB10A09-643F-6D8F-9E04-875F5C05C38C}"/>
          </ac:picMkLst>
        </pc:picChg>
        <pc:picChg chg="add mod">
          <ac:chgData name="Surmeli, Mehmet" userId="577b8232-6478-49db-95e7-2bf710c8f210" providerId="ADAL" clId="{4EAE14A4-6ACB-4D56-950C-BD91FF85A76D}" dt="2022-06-28T13:04:34.567" v="11344" actId="1076"/>
          <ac:picMkLst>
            <pc:docMk/>
            <pc:sldMk cId="72129033" sldId="258"/>
            <ac:picMk id="10" creationId="{0F5967E5-8499-B9C6-9314-3E0203A5E3E2}"/>
          </ac:picMkLst>
        </pc:picChg>
        <pc:picChg chg="add del mod">
          <ac:chgData name="Surmeli, Mehmet" userId="577b8232-6478-49db-95e7-2bf710c8f210" providerId="ADAL" clId="{4EAE14A4-6ACB-4D56-950C-BD91FF85A76D}" dt="2022-06-28T13:01:51.530" v="11265" actId="478"/>
          <ac:picMkLst>
            <pc:docMk/>
            <pc:sldMk cId="72129033" sldId="258"/>
            <ac:picMk id="20" creationId="{38C40323-F763-081E-7C21-A8793C8908B5}"/>
          </ac:picMkLst>
        </pc:picChg>
        <pc:picChg chg="add mod">
          <ac:chgData name="Surmeli, Mehmet" userId="577b8232-6478-49db-95e7-2bf710c8f210" providerId="ADAL" clId="{4EAE14A4-6ACB-4D56-950C-BD91FF85A76D}" dt="2022-06-28T13:09:28.282" v="11362" actId="164"/>
          <ac:picMkLst>
            <pc:docMk/>
            <pc:sldMk cId="72129033" sldId="258"/>
            <ac:picMk id="23" creationId="{2A36E165-72A9-E8D3-FF74-83977E394345}"/>
          </ac:picMkLst>
        </pc:picChg>
        <pc:picChg chg="add mod">
          <ac:chgData name="Surmeli, Mehmet" userId="577b8232-6478-49db-95e7-2bf710c8f210" providerId="ADAL" clId="{4EAE14A4-6ACB-4D56-950C-BD91FF85A76D}" dt="2022-06-28T13:03:39.536" v="11282" actId="164"/>
          <ac:picMkLst>
            <pc:docMk/>
            <pc:sldMk cId="72129033" sldId="258"/>
            <ac:picMk id="24" creationId="{BDF9F77D-09EE-47D3-ACC0-AB515ED2BDC6}"/>
          </ac:picMkLst>
        </pc:picChg>
        <pc:picChg chg="add mod">
          <ac:chgData name="Surmeli, Mehmet" userId="577b8232-6478-49db-95e7-2bf710c8f210" providerId="ADAL" clId="{4EAE14A4-6ACB-4D56-950C-BD91FF85A76D}" dt="2022-06-28T13:09:30.982" v="11363" actId="164"/>
          <ac:picMkLst>
            <pc:docMk/>
            <pc:sldMk cId="72129033" sldId="258"/>
            <ac:picMk id="26" creationId="{9FA9A75F-858C-D9F5-1444-157019D9A04B}"/>
          </ac:picMkLst>
        </pc:picChg>
        <pc:picChg chg="add mod">
          <ac:chgData name="Surmeli, Mehmet" userId="577b8232-6478-49db-95e7-2bf710c8f210" providerId="ADAL" clId="{4EAE14A4-6ACB-4D56-950C-BD91FF85A76D}" dt="2022-06-28T13:03:38.964" v="11281" actId="571"/>
          <ac:picMkLst>
            <pc:docMk/>
            <pc:sldMk cId="72129033" sldId="258"/>
            <ac:picMk id="29" creationId="{ACB0F0E9-EAC1-E1B5-4507-FF07902D79B8}"/>
          </ac:picMkLst>
        </pc:picChg>
        <pc:picChg chg="add mod">
          <ac:chgData name="Surmeli, Mehmet" userId="577b8232-6478-49db-95e7-2bf710c8f210" providerId="ADAL" clId="{4EAE14A4-6ACB-4D56-950C-BD91FF85A76D}" dt="2022-06-28T13:04:34.567" v="11344" actId="1076"/>
          <ac:picMkLst>
            <pc:docMk/>
            <pc:sldMk cId="72129033" sldId="258"/>
            <ac:picMk id="1026" creationId="{33777F50-0335-9C94-C0E9-53A3F541E913}"/>
          </ac:picMkLst>
        </pc:picChg>
        <pc:picChg chg="add mod">
          <ac:chgData name="Surmeli, Mehmet" userId="577b8232-6478-49db-95e7-2bf710c8f210" providerId="ADAL" clId="{4EAE14A4-6ACB-4D56-950C-BD91FF85A76D}" dt="2022-06-28T13:04:34.567" v="11344" actId="1076"/>
          <ac:picMkLst>
            <pc:docMk/>
            <pc:sldMk cId="72129033" sldId="258"/>
            <ac:picMk id="1028" creationId="{BC197122-4F38-A36F-B7E3-A0055AAF834F}"/>
          </ac:picMkLst>
        </pc:picChg>
        <pc:cxnChg chg="add mod">
          <ac:chgData name="Surmeli, Mehmet" userId="577b8232-6478-49db-95e7-2bf710c8f210" providerId="ADAL" clId="{4EAE14A4-6ACB-4D56-950C-BD91FF85A76D}" dt="2022-06-28T13:04:34.567" v="11344" actId="1076"/>
          <ac:cxnSpMkLst>
            <pc:docMk/>
            <pc:sldMk cId="72129033" sldId="258"/>
            <ac:cxnSpMk id="8" creationId="{B7173D7F-B65E-5061-6471-673CB5A93E1C}"/>
          </ac:cxnSpMkLst>
        </pc:cxnChg>
        <pc:cxnChg chg="add mod">
          <ac:chgData name="Surmeli, Mehmet" userId="577b8232-6478-49db-95e7-2bf710c8f210" providerId="ADAL" clId="{4EAE14A4-6ACB-4D56-950C-BD91FF85A76D}" dt="2022-06-28T13:04:34.567" v="11344" actId="1076"/>
          <ac:cxnSpMkLst>
            <pc:docMk/>
            <pc:sldMk cId="72129033" sldId="258"/>
            <ac:cxnSpMk id="11" creationId="{3F3B9EBB-31BF-682B-2557-4B5D24C82F0E}"/>
          </ac:cxnSpMkLst>
        </pc:cxnChg>
      </pc:sldChg>
      <pc:sldChg chg="addSp delSp modSp add del mod">
        <pc:chgData name="Surmeli, Mehmet" userId="577b8232-6478-49db-95e7-2bf710c8f210" providerId="ADAL" clId="{4EAE14A4-6ACB-4D56-950C-BD91FF85A76D}" dt="2022-06-17T15:56:13.081" v="11017"/>
        <pc:sldMkLst>
          <pc:docMk/>
          <pc:sldMk cId="2781434365" sldId="259"/>
        </pc:sldMkLst>
        <pc:spChg chg="mod">
          <ac:chgData name="Surmeli, Mehmet" userId="577b8232-6478-49db-95e7-2bf710c8f210" providerId="ADAL" clId="{4EAE14A4-6ACB-4D56-950C-BD91FF85A76D}" dt="2022-06-17T15:40:51.990" v="10939" actId="14100"/>
          <ac:spMkLst>
            <pc:docMk/>
            <pc:sldMk cId="2781434365" sldId="259"/>
            <ac:spMk id="2" creationId="{745AA9BE-6386-B1AC-2973-078587CCFDA6}"/>
          </ac:spMkLst>
        </pc:spChg>
        <pc:spChg chg="del">
          <ac:chgData name="Surmeli, Mehmet" userId="577b8232-6478-49db-95e7-2bf710c8f210" providerId="ADAL" clId="{4EAE14A4-6ACB-4D56-950C-BD91FF85A76D}" dt="2022-06-17T15:56:13.081" v="11017"/>
          <ac:spMkLst>
            <pc:docMk/>
            <pc:sldMk cId="2781434365" sldId="259"/>
            <ac:spMk id="3" creationId="{47872F54-5992-B448-D7CE-55202DBAF4D1}"/>
          </ac:spMkLst>
        </pc:spChg>
        <pc:spChg chg="mod">
          <ac:chgData name="Surmeli, Mehmet" userId="577b8232-6478-49db-95e7-2bf710c8f210" providerId="ADAL" clId="{4EAE14A4-6ACB-4D56-950C-BD91FF85A76D}" dt="2022-06-17T12:14:36.829" v="10042" actId="20577"/>
          <ac:spMkLst>
            <pc:docMk/>
            <pc:sldMk cId="2781434365" sldId="259"/>
            <ac:spMk id="4" creationId="{5F954F99-42B6-5C2B-0AB0-B2542FEF9E36}"/>
          </ac:spMkLst>
        </pc:spChg>
        <pc:spChg chg="mod">
          <ac:chgData name="Surmeli, Mehmet" userId="577b8232-6478-49db-95e7-2bf710c8f210" providerId="ADAL" clId="{4EAE14A4-6ACB-4D56-950C-BD91FF85A76D}" dt="2022-06-17T15:40:51.990" v="10939" actId="14100"/>
          <ac:spMkLst>
            <pc:docMk/>
            <pc:sldMk cId="2781434365" sldId="259"/>
            <ac:spMk id="5" creationId="{92E06073-D677-2BF6-A60D-D8A289B19E53}"/>
          </ac:spMkLst>
        </pc:spChg>
        <pc:spChg chg="mod">
          <ac:chgData name="Surmeli, Mehmet" userId="577b8232-6478-49db-95e7-2bf710c8f210" providerId="ADAL" clId="{4EAE14A4-6ACB-4D56-950C-BD91FF85A76D}" dt="2022-06-17T15:40:51.990" v="10939" actId="14100"/>
          <ac:spMkLst>
            <pc:docMk/>
            <pc:sldMk cId="2781434365" sldId="259"/>
            <ac:spMk id="6" creationId="{7DBD999E-1067-53A7-20EE-01ABE040D53C}"/>
          </ac:spMkLst>
        </pc:spChg>
        <pc:spChg chg="mod">
          <ac:chgData name="Surmeli, Mehmet" userId="577b8232-6478-49db-95e7-2bf710c8f210" providerId="ADAL" clId="{4EAE14A4-6ACB-4D56-950C-BD91FF85A76D}" dt="2022-06-17T15:40:56.361" v="10940" actId="14100"/>
          <ac:spMkLst>
            <pc:docMk/>
            <pc:sldMk cId="2781434365" sldId="259"/>
            <ac:spMk id="10" creationId="{72B1C775-ACFA-048F-EE96-71EDC1E12D6D}"/>
          </ac:spMkLst>
        </pc:spChg>
        <pc:spChg chg="mod">
          <ac:chgData name="Surmeli, Mehmet" userId="577b8232-6478-49db-95e7-2bf710c8f210" providerId="ADAL" clId="{4EAE14A4-6ACB-4D56-950C-BD91FF85A76D}" dt="2022-06-17T15:40:51.990" v="10939" actId="14100"/>
          <ac:spMkLst>
            <pc:docMk/>
            <pc:sldMk cId="2781434365" sldId="259"/>
            <ac:spMk id="11" creationId="{8141D2B4-E493-4FDB-8730-4DC89B8BF2C6}"/>
          </ac:spMkLst>
        </pc:spChg>
        <pc:spChg chg="mod">
          <ac:chgData name="Surmeli, Mehmet" userId="577b8232-6478-49db-95e7-2bf710c8f210" providerId="ADAL" clId="{4EAE14A4-6ACB-4D56-950C-BD91FF85A76D}" dt="2022-06-17T15:40:51.990" v="10939" actId="14100"/>
          <ac:spMkLst>
            <pc:docMk/>
            <pc:sldMk cId="2781434365" sldId="259"/>
            <ac:spMk id="12" creationId="{E3E26A15-FA7E-210B-C959-6036E45A1F01}"/>
          </ac:spMkLst>
        </pc:spChg>
        <pc:grpChg chg="add del mod">
          <ac:chgData name="Surmeli, Mehmet" userId="577b8232-6478-49db-95e7-2bf710c8f210" providerId="ADAL" clId="{4EAE14A4-6ACB-4D56-950C-BD91FF85A76D}" dt="2022-06-17T15:34:56.591" v="10745" actId="478"/>
          <ac:grpSpMkLst>
            <pc:docMk/>
            <pc:sldMk cId="2781434365" sldId="259"/>
            <ac:grpSpMk id="13" creationId="{AF6CF256-40CD-4205-85CD-8B65E7D3E886}"/>
          </ac:grpSpMkLst>
        </pc:grpChg>
        <pc:picChg chg="add mod">
          <ac:chgData name="Surmeli, Mehmet" userId="577b8232-6478-49db-95e7-2bf710c8f210" providerId="ADAL" clId="{4EAE14A4-6ACB-4D56-950C-BD91FF85A76D}" dt="2022-06-17T15:56:13.081" v="11017"/>
          <ac:picMkLst>
            <pc:docMk/>
            <pc:sldMk cId="2781434365" sldId="259"/>
            <ac:picMk id="8" creationId="{EF69AB0A-1BA5-4FC9-962C-CF17C699AC23}"/>
          </ac:picMkLst>
        </pc:picChg>
        <pc:picChg chg="mod">
          <ac:chgData name="Surmeli, Mehmet" userId="577b8232-6478-49db-95e7-2bf710c8f210" providerId="ADAL" clId="{4EAE14A4-6ACB-4D56-950C-BD91FF85A76D}" dt="2022-06-17T12:14:42.039" v="10043"/>
          <ac:picMkLst>
            <pc:docMk/>
            <pc:sldMk cId="2781434365" sldId="259"/>
            <ac:picMk id="14" creationId="{FBD15BDC-34CC-4242-B47B-D735AB83A257}"/>
          </ac:picMkLst>
        </pc:picChg>
        <pc:picChg chg="mod">
          <ac:chgData name="Surmeli, Mehmet" userId="577b8232-6478-49db-95e7-2bf710c8f210" providerId="ADAL" clId="{4EAE14A4-6ACB-4D56-950C-BD91FF85A76D}" dt="2022-06-17T12:14:42.039" v="10043"/>
          <ac:picMkLst>
            <pc:docMk/>
            <pc:sldMk cId="2781434365" sldId="259"/>
            <ac:picMk id="15" creationId="{9E4BDA52-4733-4EE2-B59A-EFDDFC7DDCBC}"/>
          </ac:picMkLst>
        </pc:picChg>
      </pc:sldChg>
      <pc:sldChg chg="addSp delSp modSp add del mod modAnim modNotesTx">
        <pc:chgData name="Surmeli, Mehmet" userId="577b8232-6478-49db-95e7-2bf710c8f210" providerId="ADAL" clId="{4EAE14A4-6ACB-4D56-950C-BD91FF85A76D}" dt="2022-06-17T16:00:04.471" v="11045" actId="1037"/>
        <pc:sldMkLst>
          <pc:docMk/>
          <pc:sldMk cId="2270654264" sldId="260"/>
        </pc:sldMkLst>
        <pc:spChg chg="mod">
          <ac:chgData name="Surmeli, Mehmet" userId="577b8232-6478-49db-95e7-2bf710c8f210" providerId="ADAL" clId="{4EAE14A4-6ACB-4D56-950C-BD91FF85A76D}" dt="2022-05-25T13:32:26.587" v="3100" actId="404"/>
          <ac:spMkLst>
            <pc:docMk/>
            <pc:sldMk cId="2270654264" sldId="260"/>
            <ac:spMk id="5" creationId="{9F731C22-42E2-4143-8D2A-8608885F64E2}"/>
          </ac:spMkLst>
        </pc:spChg>
        <pc:spChg chg="del">
          <ac:chgData name="Surmeli, Mehmet" userId="577b8232-6478-49db-95e7-2bf710c8f210" providerId="ADAL" clId="{4EAE14A4-6ACB-4D56-950C-BD91FF85A76D}" dt="2022-05-25T13:32:11.327" v="3082" actId="478"/>
          <ac:spMkLst>
            <pc:docMk/>
            <pc:sldMk cId="2270654264" sldId="260"/>
            <ac:spMk id="6" creationId="{11D27A4D-DA1D-462C-B285-422CC4B044EF}"/>
          </ac:spMkLst>
        </pc:spChg>
        <pc:spChg chg="del">
          <ac:chgData name="Surmeli, Mehmet" userId="577b8232-6478-49db-95e7-2bf710c8f210" providerId="ADAL" clId="{4EAE14A4-6ACB-4D56-950C-BD91FF85A76D}" dt="2022-06-17T15:55:13.155" v="11016"/>
          <ac:spMkLst>
            <pc:docMk/>
            <pc:sldMk cId="2270654264" sldId="260"/>
            <ac:spMk id="7" creationId="{5EE8BD07-9531-4A37-B1DA-708EBC0AE49A}"/>
          </ac:spMkLst>
        </pc:spChg>
        <pc:spChg chg="add del mod">
          <ac:chgData name="Surmeli, Mehmet" userId="577b8232-6478-49db-95e7-2bf710c8f210" providerId="ADAL" clId="{4EAE14A4-6ACB-4D56-950C-BD91FF85A76D}" dt="2022-06-17T15:39:04.268" v="10927" actId="114"/>
          <ac:spMkLst>
            <pc:docMk/>
            <pc:sldMk cId="2270654264" sldId="260"/>
            <ac:spMk id="12" creationId="{1FAF6FDE-4A09-429A-8086-1D1BD2BE6E22}"/>
          </ac:spMkLst>
        </pc:spChg>
        <pc:grpChg chg="add mod">
          <ac:chgData name="Surmeli, Mehmet" userId="577b8232-6478-49db-95e7-2bf710c8f210" providerId="ADAL" clId="{4EAE14A4-6ACB-4D56-950C-BD91FF85A76D}" dt="2022-06-17T16:00:04.471" v="11045" actId="1037"/>
          <ac:grpSpMkLst>
            <pc:docMk/>
            <pc:sldMk cId="2270654264" sldId="260"/>
            <ac:grpSpMk id="9" creationId="{0E319FD5-911A-46DE-A70C-6F2BD642682C}"/>
          </ac:grpSpMkLst>
        </pc:grpChg>
        <pc:grpChg chg="add mod">
          <ac:chgData name="Surmeli, Mehmet" userId="577b8232-6478-49db-95e7-2bf710c8f210" providerId="ADAL" clId="{4EAE14A4-6ACB-4D56-950C-BD91FF85A76D}" dt="2022-06-17T16:00:01.363" v="11044" actId="1038"/>
          <ac:grpSpMkLst>
            <pc:docMk/>
            <pc:sldMk cId="2270654264" sldId="260"/>
            <ac:grpSpMk id="13" creationId="{7C3835E7-58D1-441F-871F-07D09674A467}"/>
          </ac:grpSpMkLst>
        </pc:grpChg>
        <pc:picChg chg="add mod">
          <ac:chgData name="Surmeli, Mehmet" userId="577b8232-6478-49db-95e7-2bf710c8f210" providerId="ADAL" clId="{4EAE14A4-6ACB-4D56-950C-BD91FF85A76D}" dt="2022-06-17T15:55:13.155" v="11016"/>
          <ac:picMkLst>
            <pc:docMk/>
            <pc:sldMk cId="2270654264" sldId="260"/>
            <ac:picMk id="3" creationId="{C566CD2E-CC82-47B0-B9E9-EC1B78BCA930}"/>
          </ac:picMkLst>
        </pc:picChg>
        <pc:picChg chg="mod">
          <ac:chgData name="Surmeli, Mehmet" userId="577b8232-6478-49db-95e7-2bf710c8f210" providerId="ADAL" clId="{4EAE14A4-6ACB-4D56-950C-BD91FF85A76D}" dt="2022-05-25T13:31:47.606" v="3073"/>
          <ac:picMkLst>
            <pc:docMk/>
            <pc:sldMk cId="2270654264" sldId="260"/>
            <ac:picMk id="10" creationId="{DDB3D14B-F2BE-4CA0-B5BC-D82CBD627BAE}"/>
          </ac:picMkLst>
        </pc:picChg>
        <pc:picChg chg="mod">
          <ac:chgData name="Surmeli, Mehmet" userId="577b8232-6478-49db-95e7-2bf710c8f210" providerId="ADAL" clId="{4EAE14A4-6ACB-4D56-950C-BD91FF85A76D}" dt="2022-05-25T13:31:47.606" v="3073"/>
          <ac:picMkLst>
            <pc:docMk/>
            <pc:sldMk cId="2270654264" sldId="260"/>
            <ac:picMk id="11" creationId="{1EF7A13E-24D8-4190-8604-403389E0CEAA}"/>
          </ac:picMkLst>
        </pc:picChg>
        <pc:picChg chg="mod">
          <ac:chgData name="Surmeli, Mehmet" userId="577b8232-6478-49db-95e7-2bf710c8f210" providerId="ADAL" clId="{4EAE14A4-6ACB-4D56-950C-BD91FF85A76D}" dt="2022-06-17T15:59:18.563" v="11034"/>
          <ac:picMkLst>
            <pc:docMk/>
            <pc:sldMk cId="2270654264" sldId="260"/>
            <ac:picMk id="14" creationId="{2B10644C-0C73-4620-AAB6-772E351604DC}"/>
          </ac:picMkLst>
        </pc:picChg>
        <pc:picChg chg="mod">
          <ac:chgData name="Surmeli, Mehmet" userId="577b8232-6478-49db-95e7-2bf710c8f210" providerId="ADAL" clId="{4EAE14A4-6ACB-4D56-950C-BD91FF85A76D}" dt="2022-06-17T15:59:18.563" v="11034"/>
          <ac:picMkLst>
            <pc:docMk/>
            <pc:sldMk cId="2270654264" sldId="260"/>
            <ac:picMk id="15" creationId="{9703FFEA-5C10-4F87-81A7-C87F08BAE4D3}"/>
          </ac:picMkLst>
        </pc:picChg>
      </pc:sldChg>
      <pc:sldChg chg="addSp delSp modSp mod modAnim">
        <pc:chgData name="Surmeli, Mehmet" userId="577b8232-6478-49db-95e7-2bf710c8f210" providerId="ADAL" clId="{4EAE14A4-6ACB-4D56-950C-BD91FF85A76D}" dt="2022-06-17T12:15:38.521" v="10058" actId="478"/>
        <pc:sldMkLst>
          <pc:docMk/>
          <pc:sldMk cId="1284273353" sldId="261"/>
        </pc:sldMkLst>
        <pc:spChg chg="del">
          <ac:chgData name="Surmeli, Mehmet" userId="577b8232-6478-49db-95e7-2bf710c8f210" providerId="ADAL" clId="{4EAE14A4-6ACB-4D56-950C-BD91FF85A76D}" dt="2022-05-25T11:02:41.836" v="1750" actId="478"/>
          <ac:spMkLst>
            <pc:docMk/>
            <pc:sldMk cId="1284273353" sldId="261"/>
            <ac:spMk id="2" creationId="{9283B49A-4000-4E83-9136-6BD5C3AFF262}"/>
          </ac:spMkLst>
        </pc:spChg>
        <pc:spChg chg="del mod">
          <ac:chgData name="Surmeli, Mehmet" userId="577b8232-6478-49db-95e7-2bf710c8f210" providerId="ADAL" clId="{4EAE14A4-6ACB-4D56-950C-BD91FF85A76D}" dt="2022-05-25T11:02:35.969" v="1747" actId="478"/>
          <ac:spMkLst>
            <pc:docMk/>
            <pc:sldMk cId="1284273353" sldId="261"/>
            <ac:spMk id="6" creationId="{653CDF99-43A1-484D-B14D-E3F22F1A1437}"/>
          </ac:spMkLst>
        </pc:spChg>
        <pc:spChg chg="del mod">
          <ac:chgData name="Surmeli, Mehmet" userId="577b8232-6478-49db-95e7-2bf710c8f210" providerId="ADAL" clId="{4EAE14A4-6ACB-4D56-950C-BD91FF85A76D}" dt="2022-05-25T11:02:37.938" v="1749" actId="478"/>
          <ac:spMkLst>
            <pc:docMk/>
            <pc:sldMk cId="1284273353" sldId="261"/>
            <ac:spMk id="7" creationId="{7A3A0329-8144-41C5-9135-842AFA089A63}"/>
          </ac:spMkLst>
        </pc:spChg>
        <pc:spChg chg="add del mod">
          <ac:chgData name="Surmeli, Mehmet" userId="577b8232-6478-49db-95e7-2bf710c8f210" providerId="ADAL" clId="{4EAE14A4-6ACB-4D56-950C-BD91FF85A76D}" dt="2022-05-25T11:02:36.887" v="1748" actId="478"/>
          <ac:spMkLst>
            <pc:docMk/>
            <pc:sldMk cId="1284273353" sldId="261"/>
            <ac:spMk id="8" creationId="{9A056837-2AE3-4592-B44A-D0E388DA07F3}"/>
          </ac:spMkLst>
        </pc:spChg>
        <pc:spChg chg="add mod">
          <ac:chgData name="Surmeli, Mehmet" userId="577b8232-6478-49db-95e7-2bf710c8f210" providerId="ADAL" clId="{4EAE14A4-6ACB-4D56-950C-BD91FF85A76D}" dt="2022-05-25T11:05:43.733" v="1832"/>
          <ac:spMkLst>
            <pc:docMk/>
            <pc:sldMk cId="1284273353" sldId="261"/>
            <ac:spMk id="12" creationId="{92D1EC4F-799D-4DCF-8532-6BEA6F0A28FF}"/>
          </ac:spMkLst>
        </pc:spChg>
        <pc:spChg chg="add mod">
          <ac:chgData name="Surmeli, Mehmet" userId="577b8232-6478-49db-95e7-2bf710c8f210" providerId="ADAL" clId="{4EAE14A4-6ACB-4D56-950C-BD91FF85A76D}" dt="2022-05-25T11:05:43.733" v="1832"/>
          <ac:spMkLst>
            <pc:docMk/>
            <pc:sldMk cId="1284273353" sldId="261"/>
            <ac:spMk id="13" creationId="{69771523-3F66-4EB3-A5B8-7B51D620636E}"/>
          </ac:spMkLst>
        </pc:spChg>
        <pc:spChg chg="add mod">
          <ac:chgData name="Surmeli, Mehmet" userId="577b8232-6478-49db-95e7-2bf710c8f210" providerId="ADAL" clId="{4EAE14A4-6ACB-4D56-950C-BD91FF85A76D}" dt="2022-05-25T11:05:43.733" v="1832"/>
          <ac:spMkLst>
            <pc:docMk/>
            <pc:sldMk cId="1284273353" sldId="261"/>
            <ac:spMk id="14" creationId="{63A0F243-8329-42C7-8132-F874E9605C65}"/>
          </ac:spMkLst>
        </pc:spChg>
        <pc:spChg chg="add mod">
          <ac:chgData name="Surmeli, Mehmet" userId="577b8232-6478-49db-95e7-2bf710c8f210" providerId="ADAL" clId="{4EAE14A4-6ACB-4D56-950C-BD91FF85A76D}" dt="2022-05-25T11:05:43.733" v="1832"/>
          <ac:spMkLst>
            <pc:docMk/>
            <pc:sldMk cId="1284273353" sldId="261"/>
            <ac:spMk id="15" creationId="{1B216B24-4079-4FFD-B007-FBFDA8E266A1}"/>
          </ac:spMkLst>
        </pc:spChg>
        <pc:spChg chg="add mod">
          <ac:chgData name="Surmeli, Mehmet" userId="577b8232-6478-49db-95e7-2bf710c8f210" providerId="ADAL" clId="{4EAE14A4-6ACB-4D56-950C-BD91FF85A76D}" dt="2022-05-25T11:05:43.733" v="1832"/>
          <ac:spMkLst>
            <pc:docMk/>
            <pc:sldMk cId="1284273353" sldId="261"/>
            <ac:spMk id="16" creationId="{9284A7D0-E195-4C7C-9675-6A8F314E97A8}"/>
          </ac:spMkLst>
        </pc:spChg>
        <pc:spChg chg="add mod">
          <ac:chgData name="Surmeli, Mehmet" userId="577b8232-6478-49db-95e7-2bf710c8f210" providerId="ADAL" clId="{4EAE14A4-6ACB-4D56-950C-BD91FF85A76D}" dt="2022-05-25T11:05:43.733" v="1832"/>
          <ac:spMkLst>
            <pc:docMk/>
            <pc:sldMk cId="1284273353" sldId="261"/>
            <ac:spMk id="17" creationId="{18FB8613-5D5E-4E6B-8E2C-EE9AEBA10A28}"/>
          </ac:spMkLst>
        </pc:spChg>
        <pc:spChg chg="add del mod">
          <ac:chgData name="Surmeli, Mehmet" userId="577b8232-6478-49db-95e7-2bf710c8f210" providerId="ADAL" clId="{4EAE14A4-6ACB-4D56-950C-BD91FF85A76D}" dt="2022-05-25T11:06:07.631" v="1833" actId="478"/>
          <ac:spMkLst>
            <pc:docMk/>
            <pc:sldMk cId="1284273353" sldId="261"/>
            <ac:spMk id="18" creationId="{BACE7231-B6F1-46A3-803F-BD3EB7CFCF03}"/>
          </ac:spMkLst>
        </pc:spChg>
        <pc:spChg chg="add mod">
          <ac:chgData name="Surmeli, Mehmet" userId="577b8232-6478-49db-95e7-2bf710c8f210" providerId="ADAL" clId="{4EAE14A4-6ACB-4D56-950C-BD91FF85A76D}" dt="2022-05-25T11:06:33.866" v="1889" actId="113"/>
          <ac:spMkLst>
            <pc:docMk/>
            <pc:sldMk cId="1284273353" sldId="261"/>
            <ac:spMk id="19" creationId="{886EFE73-DF84-4ECB-B58C-D4A584948002}"/>
          </ac:spMkLst>
        </pc:spChg>
        <pc:spChg chg="add mod">
          <ac:chgData name="Surmeli, Mehmet" userId="577b8232-6478-49db-95e7-2bf710c8f210" providerId="ADAL" clId="{4EAE14A4-6ACB-4D56-950C-BD91FF85A76D}" dt="2022-05-25T11:05:43.733" v="1832"/>
          <ac:spMkLst>
            <pc:docMk/>
            <pc:sldMk cId="1284273353" sldId="261"/>
            <ac:spMk id="20" creationId="{C6456E76-BAEF-48F6-AA6B-E4E305BB8EA1}"/>
          </ac:spMkLst>
        </pc:spChg>
        <pc:spChg chg="add mod">
          <ac:chgData name="Surmeli, Mehmet" userId="577b8232-6478-49db-95e7-2bf710c8f210" providerId="ADAL" clId="{4EAE14A4-6ACB-4D56-950C-BD91FF85A76D}" dt="2022-05-25T11:05:43.733" v="1832"/>
          <ac:spMkLst>
            <pc:docMk/>
            <pc:sldMk cId="1284273353" sldId="261"/>
            <ac:spMk id="21" creationId="{E4F11F7A-C500-461C-B2F2-6909FDEE297E}"/>
          </ac:spMkLst>
        </pc:spChg>
        <pc:spChg chg="add mod">
          <ac:chgData name="Surmeli, Mehmet" userId="577b8232-6478-49db-95e7-2bf710c8f210" providerId="ADAL" clId="{4EAE14A4-6ACB-4D56-950C-BD91FF85A76D}" dt="2022-05-25T11:05:43.733" v="1832"/>
          <ac:spMkLst>
            <pc:docMk/>
            <pc:sldMk cId="1284273353" sldId="261"/>
            <ac:spMk id="22" creationId="{8EA21CF9-3172-491C-B6E7-2A6C9A479CE6}"/>
          </ac:spMkLst>
        </pc:spChg>
        <pc:spChg chg="add mod">
          <ac:chgData name="Surmeli, Mehmet" userId="577b8232-6478-49db-95e7-2bf710c8f210" providerId="ADAL" clId="{4EAE14A4-6ACB-4D56-950C-BD91FF85A76D}" dt="2022-05-25T11:05:43.733" v="1832"/>
          <ac:spMkLst>
            <pc:docMk/>
            <pc:sldMk cId="1284273353" sldId="261"/>
            <ac:spMk id="23" creationId="{EC78D61C-F12E-47E1-A651-11C8A126A328}"/>
          </ac:spMkLst>
        </pc:spChg>
        <pc:spChg chg="add mod">
          <ac:chgData name="Surmeli, Mehmet" userId="577b8232-6478-49db-95e7-2bf710c8f210" providerId="ADAL" clId="{4EAE14A4-6ACB-4D56-950C-BD91FF85A76D}" dt="2022-05-25T11:05:43.733" v="1832"/>
          <ac:spMkLst>
            <pc:docMk/>
            <pc:sldMk cId="1284273353" sldId="261"/>
            <ac:spMk id="24" creationId="{415EE0A9-5CC5-4C24-A35F-29C148D2AB9B}"/>
          </ac:spMkLst>
        </pc:spChg>
        <pc:spChg chg="add mod">
          <ac:chgData name="Surmeli, Mehmet" userId="577b8232-6478-49db-95e7-2bf710c8f210" providerId="ADAL" clId="{4EAE14A4-6ACB-4D56-950C-BD91FF85A76D}" dt="2022-05-25T11:05:43.733" v="1832"/>
          <ac:spMkLst>
            <pc:docMk/>
            <pc:sldMk cId="1284273353" sldId="261"/>
            <ac:spMk id="25" creationId="{10A1F53D-A5BA-4F9D-A2A7-F6168EB40545}"/>
          </ac:spMkLst>
        </pc:spChg>
        <pc:spChg chg="add mod">
          <ac:chgData name="Surmeli, Mehmet" userId="577b8232-6478-49db-95e7-2bf710c8f210" providerId="ADAL" clId="{4EAE14A4-6ACB-4D56-950C-BD91FF85A76D}" dt="2022-05-25T11:05:43.733" v="1832"/>
          <ac:spMkLst>
            <pc:docMk/>
            <pc:sldMk cId="1284273353" sldId="261"/>
            <ac:spMk id="26" creationId="{32E166F6-DB30-4D78-9DFB-73C1CA403E84}"/>
          </ac:spMkLst>
        </pc:spChg>
        <pc:spChg chg="add del mod">
          <ac:chgData name="Surmeli, Mehmet" userId="577b8232-6478-49db-95e7-2bf710c8f210" providerId="ADAL" clId="{4EAE14A4-6ACB-4D56-950C-BD91FF85A76D}" dt="2022-05-25T11:06:09.133" v="1834" actId="478"/>
          <ac:spMkLst>
            <pc:docMk/>
            <pc:sldMk cId="1284273353" sldId="261"/>
            <ac:spMk id="27" creationId="{F11A6ECD-96BC-4E85-9EBB-2AD34DE40DD7}"/>
          </ac:spMkLst>
        </pc:spChg>
        <pc:spChg chg="add mod">
          <ac:chgData name="Surmeli, Mehmet" userId="577b8232-6478-49db-95e7-2bf710c8f210" providerId="ADAL" clId="{4EAE14A4-6ACB-4D56-950C-BD91FF85A76D}" dt="2022-05-25T11:07:47.836" v="1928" actId="1076"/>
          <ac:spMkLst>
            <pc:docMk/>
            <pc:sldMk cId="1284273353" sldId="261"/>
            <ac:spMk id="28" creationId="{29CDEE71-2D31-4673-9545-FC33A65FB7B7}"/>
          </ac:spMkLst>
        </pc:spChg>
        <pc:spChg chg="add mod">
          <ac:chgData name="Surmeli, Mehmet" userId="577b8232-6478-49db-95e7-2bf710c8f210" providerId="ADAL" clId="{4EAE14A4-6ACB-4D56-950C-BD91FF85A76D}" dt="2022-05-25T11:05:43.733" v="1832"/>
          <ac:spMkLst>
            <pc:docMk/>
            <pc:sldMk cId="1284273353" sldId="261"/>
            <ac:spMk id="29" creationId="{178264E2-B3A0-4296-922F-1B7CBCB722E1}"/>
          </ac:spMkLst>
        </pc:spChg>
        <pc:spChg chg="add mod">
          <ac:chgData name="Surmeli, Mehmet" userId="577b8232-6478-49db-95e7-2bf710c8f210" providerId="ADAL" clId="{4EAE14A4-6ACB-4D56-950C-BD91FF85A76D}" dt="2022-05-25T11:05:43.733" v="1832"/>
          <ac:spMkLst>
            <pc:docMk/>
            <pc:sldMk cId="1284273353" sldId="261"/>
            <ac:spMk id="30" creationId="{22381B83-F4F8-4425-9F2A-40E003B34D7C}"/>
          </ac:spMkLst>
        </pc:spChg>
        <pc:spChg chg="add mod">
          <ac:chgData name="Surmeli, Mehmet" userId="577b8232-6478-49db-95e7-2bf710c8f210" providerId="ADAL" clId="{4EAE14A4-6ACB-4D56-950C-BD91FF85A76D}" dt="2022-05-25T11:05:43.733" v="1832"/>
          <ac:spMkLst>
            <pc:docMk/>
            <pc:sldMk cId="1284273353" sldId="261"/>
            <ac:spMk id="31" creationId="{6B5F32A8-4335-472A-8C27-E34F4778FEF3}"/>
          </ac:spMkLst>
        </pc:spChg>
        <pc:spChg chg="add mod">
          <ac:chgData name="Surmeli, Mehmet" userId="577b8232-6478-49db-95e7-2bf710c8f210" providerId="ADAL" clId="{4EAE14A4-6ACB-4D56-950C-BD91FF85A76D}" dt="2022-05-25T11:05:43.733" v="1832"/>
          <ac:spMkLst>
            <pc:docMk/>
            <pc:sldMk cId="1284273353" sldId="261"/>
            <ac:spMk id="32" creationId="{0B4D80E7-93BE-471F-8012-44D4A86C160B}"/>
          </ac:spMkLst>
        </pc:spChg>
        <pc:spChg chg="add mod">
          <ac:chgData name="Surmeli, Mehmet" userId="577b8232-6478-49db-95e7-2bf710c8f210" providerId="ADAL" clId="{4EAE14A4-6ACB-4D56-950C-BD91FF85A76D}" dt="2022-05-25T11:05:43.733" v="1832"/>
          <ac:spMkLst>
            <pc:docMk/>
            <pc:sldMk cId="1284273353" sldId="261"/>
            <ac:spMk id="33" creationId="{9062D66C-2197-4AEC-8BC2-C03EACE272F6}"/>
          </ac:spMkLst>
        </pc:spChg>
        <pc:spChg chg="add mod">
          <ac:chgData name="Surmeli, Mehmet" userId="577b8232-6478-49db-95e7-2bf710c8f210" providerId="ADAL" clId="{4EAE14A4-6ACB-4D56-950C-BD91FF85A76D}" dt="2022-05-25T11:05:43.733" v="1832"/>
          <ac:spMkLst>
            <pc:docMk/>
            <pc:sldMk cId="1284273353" sldId="261"/>
            <ac:spMk id="34" creationId="{333D6DE4-0398-45D8-B7A6-1C479EEB806C}"/>
          </ac:spMkLst>
        </pc:spChg>
        <pc:spChg chg="add mod">
          <ac:chgData name="Surmeli, Mehmet" userId="577b8232-6478-49db-95e7-2bf710c8f210" providerId="ADAL" clId="{4EAE14A4-6ACB-4D56-950C-BD91FF85A76D}" dt="2022-05-25T11:05:43.733" v="1832"/>
          <ac:spMkLst>
            <pc:docMk/>
            <pc:sldMk cId="1284273353" sldId="261"/>
            <ac:spMk id="35" creationId="{77C8FDBD-0E65-4D01-B3FE-BDBBB5AE9D60}"/>
          </ac:spMkLst>
        </pc:spChg>
        <pc:spChg chg="add del mod">
          <ac:chgData name="Surmeli, Mehmet" userId="577b8232-6478-49db-95e7-2bf710c8f210" providerId="ADAL" clId="{4EAE14A4-6ACB-4D56-950C-BD91FF85A76D}" dt="2022-05-25T11:06:10.567" v="1835" actId="478"/>
          <ac:spMkLst>
            <pc:docMk/>
            <pc:sldMk cId="1284273353" sldId="261"/>
            <ac:spMk id="36" creationId="{4C7DE2F1-1E07-40EA-9364-62A2A94852BA}"/>
          </ac:spMkLst>
        </pc:spChg>
        <pc:spChg chg="add mod">
          <ac:chgData name="Surmeli, Mehmet" userId="577b8232-6478-49db-95e7-2bf710c8f210" providerId="ADAL" clId="{4EAE14A4-6ACB-4D56-950C-BD91FF85A76D}" dt="2022-06-13T11:15:25.661" v="6822" actId="113"/>
          <ac:spMkLst>
            <pc:docMk/>
            <pc:sldMk cId="1284273353" sldId="261"/>
            <ac:spMk id="37" creationId="{7F9AC111-9DA3-48F8-B865-5A99415A086D}"/>
          </ac:spMkLst>
        </pc:spChg>
        <pc:grpChg chg="add mod">
          <ac:chgData name="Surmeli, Mehmet" userId="577b8232-6478-49db-95e7-2bf710c8f210" providerId="ADAL" clId="{4EAE14A4-6ACB-4D56-950C-BD91FF85A76D}" dt="2022-05-25T11:10:28.235" v="2140" actId="1036"/>
          <ac:grpSpMkLst>
            <pc:docMk/>
            <pc:sldMk cId="1284273353" sldId="261"/>
            <ac:grpSpMk id="9" creationId="{A11DD786-78B7-4087-9F9D-F9136DB389E9}"/>
          </ac:grpSpMkLst>
        </pc:grpChg>
        <pc:grpChg chg="add mod">
          <ac:chgData name="Surmeli, Mehmet" userId="577b8232-6478-49db-95e7-2bf710c8f210" providerId="ADAL" clId="{4EAE14A4-6ACB-4D56-950C-BD91FF85A76D}" dt="2022-05-25T11:10:23.097" v="2131" actId="1035"/>
          <ac:grpSpMkLst>
            <pc:docMk/>
            <pc:sldMk cId="1284273353" sldId="261"/>
            <ac:grpSpMk id="10" creationId="{23259EEE-C7E3-48D2-AAF3-91210994F85E}"/>
          </ac:grpSpMkLst>
        </pc:grpChg>
        <pc:grpChg chg="add mod">
          <ac:chgData name="Surmeli, Mehmet" userId="577b8232-6478-49db-95e7-2bf710c8f210" providerId="ADAL" clId="{4EAE14A4-6ACB-4D56-950C-BD91FF85A76D}" dt="2022-05-25T11:10:20.502" v="2123" actId="1035"/>
          <ac:grpSpMkLst>
            <pc:docMk/>
            <pc:sldMk cId="1284273353" sldId="261"/>
            <ac:grpSpMk id="11" creationId="{7994551B-4FE6-4B46-BAA4-FF34D1411A52}"/>
          </ac:grpSpMkLst>
        </pc:grpChg>
        <pc:grpChg chg="add del mod">
          <ac:chgData name="Surmeli, Mehmet" userId="577b8232-6478-49db-95e7-2bf710c8f210" providerId="ADAL" clId="{4EAE14A4-6ACB-4D56-950C-BD91FF85A76D}" dt="2022-06-17T12:15:38.521" v="10058" actId="478"/>
          <ac:grpSpMkLst>
            <pc:docMk/>
            <pc:sldMk cId="1284273353" sldId="261"/>
            <ac:grpSpMk id="36" creationId="{5D3F2280-820B-4AEE-A19E-231840026AB2}"/>
          </ac:grpSpMkLst>
        </pc:grpChg>
        <pc:picChg chg="mod">
          <ac:chgData name="Surmeli, Mehmet" userId="577b8232-6478-49db-95e7-2bf710c8f210" providerId="ADAL" clId="{4EAE14A4-6ACB-4D56-950C-BD91FF85A76D}" dt="2022-06-17T12:15:17.368" v="10052"/>
          <ac:picMkLst>
            <pc:docMk/>
            <pc:sldMk cId="1284273353" sldId="261"/>
            <ac:picMk id="38" creationId="{C6544650-3C15-4405-A52B-18104430B32F}"/>
          </ac:picMkLst>
        </pc:picChg>
        <pc:picChg chg="mod">
          <ac:chgData name="Surmeli, Mehmet" userId="577b8232-6478-49db-95e7-2bf710c8f210" providerId="ADAL" clId="{4EAE14A4-6ACB-4D56-950C-BD91FF85A76D}" dt="2022-06-17T12:15:17.368" v="10052"/>
          <ac:picMkLst>
            <pc:docMk/>
            <pc:sldMk cId="1284273353" sldId="261"/>
            <ac:picMk id="39" creationId="{1E155ED2-4FF7-4ACC-A3A1-E604C8AD81CD}"/>
          </ac:picMkLst>
        </pc:picChg>
      </pc:sldChg>
      <pc:sldChg chg="addSp delSp modSp del mod">
        <pc:chgData name="Surmeli, Mehmet" userId="577b8232-6478-49db-95e7-2bf710c8f210" providerId="ADAL" clId="{4EAE14A4-6ACB-4D56-950C-BD91FF85A76D}" dt="2022-05-25T13:37:11.620" v="3141" actId="47"/>
        <pc:sldMkLst>
          <pc:docMk/>
          <pc:sldMk cId="2933777313" sldId="262"/>
        </pc:sldMkLst>
        <pc:spChg chg="mod">
          <ac:chgData name="Surmeli, Mehmet" userId="577b8232-6478-49db-95e7-2bf710c8f210" providerId="ADAL" clId="{4EAE14A4-6ACB-4D56-950C-BD91FF85A76D}" dt="2022-05-25T11:11:33.545" v="2280" actId="20577"/>
          <ac:spMkLst>
            <pc:docMk/>
            <pc:sldMk cId="2933777313" sldId="262"/>
            <ac:spMk id="2" creationId="{CFB2030F-D0DF-4CB0-84DA-3AB8A11F0B44}"/>
          </ac:spMkLst>
        </pc:spChg>
        <pc:spChg chg="add del mod">
          <ac:chgData name="Surmeli, Mehmet" userId="577b8232-6478-49db-95e7-2bf710c8f210" providerId="ADAL" clId="{4EAE14A4-6ACB-4D56-950C-BD91FF85A76D}" dt="2022-05-25T13:35:46.918" v="3130" actId="14100"/>
          <ac:spMkLst>
            <pc:docMk/>
            <pc:sldMk cId="2933777313" sldId="262"/>
            <ac:spMk id="6" creationId="{4B6E2DAF-DD86-43A0-88D3-5548F4A236CC}"/>
          </ac:spMkLst>
        </pc:spChg>
        <pc:spChg chg="mod">
          <ac:chgData name="Surmeli, Mehmet" userId="577b8232-6478-49db-95e7-2bf710c8f210" providerId="ADAL" clId="{4EAE14A4-6ACB-4D56-950C-BD91FF85A76D}" dt="2022-05-25T11:12:33.933" v="2316" actId="20577"/>
          <ac:spMkLst>
            <pc:docMk/>
            <pc:sldMk cId="2933777313" sldId="262"/>
            <ac:spMk id="7" creationId="{6AD0AE74-E5F7-437B-BCED-701FBB1B57C5}"/>
          </ac:spMkLst>
        </pc:spChg>
        <pc:cxnChg chg="mod">
          <ac:chgData name="Surmeli, Mehmet" userId="577b8232-6478-49db-95e7-2bf710c8f210" providerId="ADAL" clId="{4EAE14A4-6ACB-4D56-950C-BD91FF85A76D}" dt="2022-05-25T11:12:01.414" v="2282" actId="14100"/>
          <ac:cxnSpMkLst>
            <pc:docMk/>
            <pc:sldMk cId="2933777313" sldId="262"/>
            <ac:cxnSpMk id="9" creationId="{A9BE8CA9-74FB-4276-BDB6-B30EC54F9E57}"/>
          </ac:cxnSpMkLst>
        </pc:cxnChg>
      </pc:sldChg>
      <pc:sldChg chg="delSp modSp del mod modShow">
        <pc:chgData name="Surmeli, Mehmet" userId="577b8232-6478-49db-95e7-2bf710c8f210" providerId="ADAL" clId="{4EAE14A4-6ACB-4D56-950C-BD91FF85A76D}" dt="2022-05-25T13:56:39.252" v="3354" actId="47"/>
        <pc:sldMkLst>
          <pc:docMk/>
          <pc:sldMk cId="2012584243" sldId="263"/>
        </pc:sldMkLst>
        <pc:spChg chg="mod">
          <ac:chgData name="Surmeli, Mehmet" userId="577b8232-6478-49db-95e7-2bf710c8f210" providerId="ADAL" clId="{4EAE14A4-6ACB-4D56-950C-BD91FF85A76D}" dt="2022-05-25T11:12:44.570" v="2328" actId="20577"/>
          <ac:spMkLst>
            <pc:docMk/>
            <pc:sldMk cId="2012584243" sldId="263"/>
            <ac:spMk id="2" creationId="{397BB2BE-4E68-44BD-8393-E09FD4FD64D3}"/>
          </ac:spMkLst>
        </pc:spChg>
        <pc:spChg chg="mod">
          <ac:chgData name="Surmeli, Mehmet" userId="577b8232-6478-49db-95e7-2bf710c8f210" providerId="ADAL" clId="{4EAE14A4-6ACB-4D56-950C-BD91FF85A76D}" dt="2022-05-25T11:13:55.489" v="2332"/>
          <ac:spMkLst>
            <pc:docMk/>
            <pc:sldMk cId="2012584243" sldId="263"/>
            <ac:spMk id="3" creationId="{80CC5325-0071-4BB6-947C-53FFC4F8511F}"/>
          </ac:spMkLst>
        </pc:spChg>
        <pc:spChg chg="mod">
          <ac:chgData name="Surmeli, Mehmet" userId="577b8232-6478-49db-95e7-2bf710c8f210" providerId="ADAL" clId="{4EAE14A4-6ACB-4D56-950C-BD91FF85A76D}" dt="2022-05-25T10:52:04.440" v="1557" actId="20577"/>
          <ac:spMkLst>
            <pc:docMk/>
            <pc:sldMk cId="2012584243" sldId="263"/>
            <ac:spMk id="5" creationId="{04010AB9-B319-427F-8BB0-B8B6DAED8624}"/>
          </ac:spMkLst>
        </pc:spChg>
        <pc:spChg chg="del">
          <ac:chgData name="Surmeli, Mehmet" userId="577b8232-6478-49db-95e7-2bf710c8f210" providerId="ADAL" clId="{4EAE14A4-6ACB-4D56-950C-BD91FF85A76D}" dt="2022-05-25T11:02:57.588" v="1752" actId="478"/>
          <ac:spMkLst>
            <pc:docMk/>
            <pc:sldMk cId="2012584243" sldId="263"/>
            <ac:spMk id="6" creationId="{8C8EE59F-9131-4DC4-9796-6637EDBD63D8}"/>
          </ac:spMkLst>
        </pc:spChg>
      </pc:sldChg>
      <pc:sldChg chg="addSp modSp add del mod modNotesTx">
        <pc:chgData name="Surmeli, Mehmet" userId="577b8232-6478-49db-95e7-2bf710c8f210" providerId="ADAL" clId="{4EAE14A4-6ACB-4D56-950C-BD91FF85A76D}" dt="2022-05-25T13:51:51.341" v="3278" actId="47"/>
        <pc:sldMkLst>
          <pc:docMk/>
          <pc:sldMk cId="1482465400" sldId="264"/>
        </pc:sldMkLst>
        <pc:spChg chg="add mod">
          <ac:chgData name="Surmeli, Mehmet" userId="577b8232-6478-49db-95e7-2bf710c8f210" providerId="ADAL" clId="{4EAE14A4-6ACB-4D56-950C-BD91FF85A76D}" dt="2022-05-25T13:46:51.976" v="3185" actId="1037"/>
          <ac:spMkLst>
            <pc:docMk/>
            <pc:sldMk cId="1482465400" sldId="264"/>
            <ac:spMk id="5" creationId="{7C28AEC4-CBD7-4EF7-8330-92E58B917AFE}"/>
          </ac:spMkLst>
        </pc:spChg>
        <pc:spChg chg="add mod">
          <ac:chgData name="Surmeli, Mehmet" userId="577b8232-6478-49db-95e7-2bf710c8f210" providerId="ADAL" clId="{4EAE14A4-6ACB-4D56-950C-BD91FF85A76D}" dt="2022-05-25T13:47:14.731" v="3189" actId="14100"/>
          <ac:spMkLst>
            <pc:docMk/>
            <pc:sldMk cId="1482465400" sldId="264"/>
            <ac:spMk id="14" creationId="{83B50B44-D957-43AC-83D7-F99645A595D6}"/>
          </ac:spMkLst>
        </pc:spChg>
        <pc:spChg chg="add mod">
          <ac:chgData name="Surmeli, Mehmet" userId="577b8232-6478-49db-95e7-2bf710c8f210" providerId="ADAL" clId="{4EAE14A4-6ACB-4D56-950C-BD91FF85A76D}" dt="2022-05-25T13:46:31.079" v="3176" actId="2085"/>
          <ac:spMkLst>
            <pc:docMk/>
            <pc:sldMk cId="1482465400" sldId="264"/>
            <ac:spMk id="17" creationId="{117269DA-1578-40A2-9086-DDE0214DAC79}"/>
          </ac:spMkLst>
        </pc:spChg>
        <pc:spChg chg="add mod">
          <ac:chgData name="Surmeli, Mehmet" userId="577b8232-6478-49db-95e7-2bf710c8f210" providerId="ADAL" clId="{4EAE14A4-6ACB-4D56-950C-BD91FF85A76D}" dt="2022-05-25T13:46:34.717" v="3177" actId="1036"/>
          <ac:spMkLst>
            <pc:docMk/>
            <pc:sldMk cId="1482465400" sldId="264"/>
            <ac:spMk id="18" creationId="{94F9A4FF-7673-4160-9620-3D57DFC18C90}"/>
          </ac:spMkLst>
        </pc:spChg>
        <pc:spChg chg="add mod">
          <ac:chgData name="Surmeli, Mehmet" userId="577b8232-6478-49db-95e7-2bf710c8f210" providerId="ADAL" clId="{4EAE14A4-6ACB-4D56-950C-BD91FF85A76D}" dt="2022-05-25T13:47:24.776" v="3194" actId="14100"/>
          <ac:spMkLst>
            <pc:docMk/>
            <pc:sldMk cId="1482465400" sldId="264"/>
            <ac:spMk id="19" creationId="{6D034F33-C852-4054-8C90-373B96D79422}"/>
          </ac:spMkLst>
        </pc:spChg>
        <pc:spChg chg="add mod">
          <ac:chgData name="Surmeli, Mehmet" userId="577b8232-6478-49db-95e7-2bf710c8f210" providerId="ADAL" clId="{4EAE14A4-6ACB-4D56-950C-BD91FF85A76D}" dt="2022-05-25T13:47:37.710" v="3197" actId="14100"/>
          <ac:spMkLst>
            <pc:docMk/>
            <pc:sldMk cId="1482465400" sldId="264"/>
            <ac:spMk id="20" creationId="{57FAA8CC-1EEF-4606-AAA2-EC34A23C3FF4}"/>
          </ac:spMkLst>
        </pc:spChg>
        <pc:spChg chg="add mod">
          <ac:chgData name="Surmeli, Mehmet" userId="577b8232-6478-49db-95e7-2bf710c8f210" providerId="ADAL" clId="{4EAE14A4-6ACB-4D56-950C-BD91FF85A76D}" dt="2022-05-25T13:47:46.416" v="3200" actId="14100"/>
          <ac:spMkLst>
            <pc:docMk/>
            <pc:sldMk cId="1482465400" sldId="264"/>
            <ac:spMk id="21" creationId="{86895AE2-0304-4D7D-9090-7EEAD9C5C230}"/>
          </ac:spMkLst>
        </pc:spChg>
      </pc:sldChg>
      <pc:sldChg chg="modSp del mod modShow">
        <pc:chgData name="Surmeli, Mehmet" userId="577b8232-6478-49db-95e7-2bf710c8f210" providerId="ADAL" clId="{4EAE14A4-6ACB-4D56-950C-BD91FF85A76D}" dt="2022-05-25T14:24:47.583" v="3544" actId="47"/>
        <pc:sldMkLst>
          <pc:docMk/>
          <pc:sldMk cId="2890406949" sldId="265"/>
        </pc:sldMkLst>
        <pc:spChg chg="mod">
          <ac:chgData name="Surmeli, Mehmet" userId="577b8232-6478-49db-95e7-2bf710c8f210" providerId="ADAL" clId="{4EAE14A4-6ACB-4D56-950C-BD91FF85A76D}" dt="2022-05-25T10:52:45.318" v="1558" actId="404"/>
          <ac:spMkLst>
            <pc:docMk/>
            <pc:sldMk cId="2890406949" sldId="265"/>
            <ac:spMk id="56" creationId="{0AF2A058-5AA8-4F34-B067-9408252EDC5F}"/>
          </ac:spMkLst>
        </pc:spChg>
        <pc:cxnChg chg="mod">
          <ac:chgData name="Surmeli, Mehmet" userId="577b8232-6478-49db-95e7-2bf710c8f210" providerId="ADAL" clId="{4EAE14A4-6ACB-4D56-950C-BD91FF85A76D}" dt="2022-05-25T10:52:45.318" v="1558" actId="404"/>
          <ac:cxnSpMkLst>
            <pc:docMk/>
            <pc:sldMk cId="2890406949" sldId="265"/>
            <ac:cxnSpMk id="58" creationId="{A168B942-1874-47DB-A148-A731524716D5}"/>
          </ac:cxnSpMkLst>
        </pc:cxnChg>
        <pc:cxnChg chg="mod">
          <ac:chgData name="Surmeli, Mehmet" userId="577b8232-6478-49db-95e7-2bf710c8f210" providerId="ADAL" clId="{4EAE14A4-6ACB-4D56-950C-BD91FF85A76D}" dt="2022-05-25T10:52:45.318" v="1558" actId="404"/>
          <ac:cxnSpMkLst>
            <pc:docMk/>
            <pc:sldMk cId="2890406949" sldId="265"/>
            <ac:cxnSpMk id="61" creationId="{2C687301-6072-4A97-9FE2-0E6BE02126B3}"/>
          </ac:cxnSpMkLst>
        </pc:cxnChg>
        <pc:cxnChg chg="mod">
          <ac:chgData name="Surmeli, Mehmet" userId="577b8232-6478-49db-95e7-2bf710c8f210" providerId="ADAL" clId="{4EAE14A4-6ACB-4D56-950C-BD91FF85A76D}" dt="2022-05-25T10:52:45.318" v="1558" actId="404"/>
          <ac:cxnSpMkLst>
            <pc:docMk/>
            <pc:sldMk cId="2890406949" sldId="265"/>
            <ac:cxnSpMk id="92" creationId="{88DBA606-4740-42AB-87EB-19E008411007}"/>
          </ac:cxnSpMkLst>
        </pc:cxnChg>
      </pc:sldChg>
      <pc:sldChg chg="mod ord modShow">
        <pc:chgData name="Surmeli, Mehmet" userId="577b8232-6478-49db-95e7-2bf710c8f210" providerId="ADAL" clId="{4EAE14A4-6ACB-4D56-950C-BD91FF85A76D}" dt="2022-05-25T17:22:01.158" v="3574"/>
        <pc:sldMkLst>
          <pc:docMk/>
          <pc:sldMk cId="4254369853" sldId="266"/>
        </pc:sldMkLst>
      </pc:sldChg>
      <pc:sldChg chg="delSp modSp del mod ord">
        <pc:chgData name="Surmeli, Mehmet" userId="577b8232-6478-49db-95e7-2bf710c8f210" providerId="ADAL" clId="{4EAE14A4-6ACB-4D56-950C-BD91FF85A76D}" dt="2022-05-25T14:14:50.356" v="3435" actId="47"/>
        <pc:sldMkLst>
          <pc:docMk/>
          <pc:sldMk cId="1461531026" sldId="267"/>
        </pc:sldMkLst>
        <pc:spChg chg="del">
          <ac:chgData name="Surmeli, Mehmet" userId="577b8232-6478-49db-95e7-2bf710c8f210" providerId="ADAL" clId="{4EAE14A4-6ACB-4D56-950C-BD91FF85A76D}" dt="2022-05-25T14:10:10.593" v="3365" actId="478"/>
          <ac:spMkLst>
            <pc:docMk/>
            <pc:sldMk cId="1461531026" sldId="267"/>
            <ac:spMk id="16" creationId="{5421AE10-FC9E-4390-889C-71F82EF07FD4}"/>
          </ac:spMkLst>
        </pc:spChg>
        <pc:spChg chg="del">
          <ac:chgData name="Surmeli, Mehmet" userId="577b8232-6478-49db-95e7-2bf710c8f210" providerId="ADAL" clId="{4EAE14A4-6ACB-4D56-950C-BD91FF85A76D}" dt="2022-05-25T14:10:09.667" v="3364" actId="478"/>
          <ac:spMkLst>
            <pc:docMk/>
            <pc:sldMk cId="1461531026" sldId="267"/>
            <ac:spMk id="17" creationId="{86FFB781-AC73-4C76-8EE8-08B78E2F6761}"/>
          </ac:spMkLst>
        </pc:spChg>
        <pc:spChg chg="del">
          <ac:chgData name="Surmeli, Mehmet" userId="577b8232-6478-49db-95e7-2bf710c8f210" providerId="ADAL" clId="{4EAE14A4-6ACB-4D56-950C-BD91FF85A76D}" dt="2022-05-25T14:10:08.989" v="3363" actId="478"/>
          <ac:spMkLst>
            <pc:docMk/>
            <pc:sldMk cId="1461531026" sldId="267"/>
            <ac:spMk id="18" creationId="{D33B2880-4321-41F8-9B37-01E97567ECB4}"/>
          </ac:spMkLst>
        </pc:spChg>
        <pc:spChg chg="del">
          <ac:chgData name="Surmeli, Mehmet" userId="577b8232-6478-49db-95e7-2bf710c8f210" providerId="ADAL" clId="{4EAE14A4-6ACB-4D56-950C-BD91FF85A76D}" dt="2022-05-25T14:10:22.632" v="3369" actId="478"/>
          <ac:spMkLst>
            <pc:docMk/>
            <pc:sldMk cId="1461531026" sldId="267"/>
            <ac:spMk id="19" creationId="{B930C898-7A06-406B-AE87-045F5EDA620C}"/>
          </ac:spMkLst>
        </pc:spChg>
        <pc:picChg chg="mod">
          <ac:chgData name="Surmeli, Mehmet" userId="577b8232-6478-49db-95e7-2bf710c8f210" providerId="ADAL" clId="{4EAE14A4-6ACB-4D56-950C-BD91FF85A76D}" dt="2022-05-25T14:10:21.319" v="3368" actId="1076"/>
          <ac:picMkLst>
            <pc:docMk/>
            <pc:sldMk cId="1461531026" sldId="267"/>
            <ac:picMk id="9" creationId="{84EF5ADB-DA25-497D-87CE-3EC461EA84A8}"/>
          </ac:picMkLst>
        </pc:picChg>
        <pc:picChg chg="mod">
          <ac:chgData name="Surmeli, Mehmet" userId="577b8232-6478-49db-95e7-2bf710c8f210" providerId="ADAL" clId="{4EAE14A4-6ACB-4D56-950C-BD91FF85A76D}" dt="2022-05-25T14:10:15.008" v="3367" actId="1076"/>
          <ac:picMkLst>
            <pc:docMk/>
            <pc:sldMk cId="1461531026" sldId="267"/>
            <ac:picMk id="11" creationId="{4701ACD8-0B25-40DC-BFF4-C9B989913749}"/>
          </ac:picMkLst>
        </pc:picChg>
        <pc:picChg chg="mod">
          <ac:chgData name="Surmeli, Mehmet" userId="577b8232-6478-49db-95e7-2bf710c8f210" providerId="ADAL" clId="{4EAE14A4-6ACB-4D56-950C-BD91FF85A76D}" dt="2022-05-25T14:10:12.956" v="3366" actId="1076"/>
          <ac:picMkLst>
            <pc:docMk/>
            <pc:sldMk cId="1461531026" sldId="267"/>
            <ac:picMk id="13" creationId="{3A104828-CF6D-4747-9968-B6F752197ECD}"/>
          </ac:picMkLst>
        </pc:picChg>
        <pc:picChg chg="mod">
          <ac:chgData name="Surmeli, Mehmet" userId="577b8232-6478-49db-95e7-2bf710c8f210" providerId="ADAL" clId="{4EAE14A4-6ACB-4D56-950C-BD91FF85A76D}" dt="2022-05-25T14:10:06.882" v="3362" actId="1076"/>
          <ac:picMkLst>
            <pc:docMk/>
            <pc:sldMk cId="1461531026" sldId="267"/>
            <ac:picMk id="15" creationId="{9B336D83-AF08-47AC-9CDB-DAA876CC6301}"/>
          </ac:picMkLst>
        </pc:picChg>
      </pc:sldChg>
      <pc:sldChg chg="del ord">
        <pc:chgData name="Surmeli, Mehmet" userId="577b8232-6478-49db-95e7-2bf710c8f210" providerId="ADAL" clId="{4EAE14A4-6ACB-4D56-950C-BD91FF85A76D}" dt="2022-05-25T14:24:44.192" v="3543" actId="47"/>
        <pc:sldMkLst>
          <pc:docMk/>
          <pc:sldMk cId="2803298546" sldId="268"/>
        </pc:sldMkLst>
      </pc:sldChg>
      <pc:sldChg chg="addSp delSp modSp mod modAnim modNotesTx">
        <pc:chgData name="Surmeli, Mehmet" userId="577b8232-6478-49db-95e7-2bf710c8f210" providerId="ADAL" clId="{4EAE14A4-6ACB-4D56-950C-BD91FF85A76D}" dt="2022-05-25T18:16:27.183" v="4535" actId="14861"/>
        <pc:sldMkLst>
          <pc:docMk/>
          <pc:sldMk cId="2375220202" sldId="270"/>
        </pc:sldMkLst>
        <pc:spChg chg="mod">
          <ac:chgData name="Surmeli, Mehmet" userId="577b8232-6478-49db-95e7-2bf710c8f210" providerId="ADAL" clId="{4EAE14A4-6ACB-4D56-950C-BD91FF85A76D}" dt="2022-05-25T17:38:44.831" v="4208" actId="404"/>
          <ac:spMkLst>
            <pc:docMk/>
            <pc:sldMk cId="2375220202" sldId="270"/>
            <ac:spMk id="2" creationId="{716C5420-13EA-4642-BD8A-33AE3C68FFA1}"/>
          </ac:spMkLst>
        </pc:spChg>
        <pc:spChg chg="mod">
          <ac:chgData name="Surmeli, Mehmet" userId="577b8232-6478-49db-95e7-2bf710c8f210" providerId="ADAL" clId="{4EAE14A4-6ACB-4D56-950C-BD91FF85A76D}" dt="2022-05-25T17:40:00.485" v="4316" actId="14100"/>
          <ac:spMkLst>
            <pc:docMk/>
            <pc:sldMk cId="2375220202" sldId="270"/>
            <ac:spMk id="3" creationId="{A760B57E-E3F6-40D5-BB75-E4F9FE11590D}"/>
          </ac:spMkLst>
        </pc:spChg>
        <pc:spChg chg="del">
          <ac:chgData name="Surmeli, Mehmet" userId="577b8232-6478-49db-95e7-2bf710c8f210" providerId="ADAL" clId="{4EAE14A4-6ACB-4D56-950C-BD91FF85A76D}" dt="2022-05-25T17:37:38.946" v="4152" actId="478"/>
          <ac:spMkLst>
            <pc:docMk/>
            <pc:sldMk cId="2375220202" sldId="270"/>
            <ac:spMk id="16" creationId="{A3A2A846-A68D-42E9-9509-A3A34565EBA1}"/>
          </ac:spMkLst>
        </pc:spChg>
        <pc:spChg chg="del">
          <ac:chgData name="Surmeli, Mehmet" userId="577b8232-6478-49db-95e7-2bf710c8f210" providerId="ADAL" clId="{4EAE14A4-6ACB-4D56-950C-BD91FF85A76D}" dt="2022-05-25T17:37:38.946" v="4152" actId="478"/>
          <ac:spMkLst>
            <pc:docMk/>
            <pc:sldMk cId="2375220202" sldId="270"/>
            <ac:spMk id="19" creationId="{D7B287D4-0ECE-435B-B7F0-EA30A506FE78}"/>
          </ac:spMkLst>
        </pc:spChg>
        <pc:spChg chg="del">
          <ac:chgData name="Surmeli, Mehmet" userId="577b8232-6478-49db-95e7-2bf710c8f210" providerId="ADAL" clId="{4EAE14A4-6ACB-4D56-950C-BD91FF85A76D}" dt="2022-05-25T17:37:38.946" v="4152" actId="478"/>
          <ac:spMkLst>
            <pc:docMk/>
            <pc:sldMk cId="2375220202" sldId="270"/>
            <ac:spMk id="27" creationId="{6F90BB11-4E79-4116-A516-767B27B9AE1E}"/>
          </ac:spMkLst>
        </pc:spChg>
        <pc:spChg chg="del">
          <ac:chgData name="Surmeli, Mehmet" userId="577b8232-6478-49db-95e7-2bf710c8f210" providerId="ADAL" clId="{4EAE14A4-6ACB-4D56-950C-BD91FF85A76D}" dt="2022-05-25T17:37:33.837" v="4151" actId="478"/>
          <ac:spMkLst>
            <pc:docMk/>
            <pc:sldMk cId="2375220202" sldId="270"/>
            <ac:spMk id="28" creationId="{709538EF-8DD1-4BB4-891B-7A061C698A85}"/>
          </ac:spMkLst>
        </pc:spChg>
        <pc:spChg chg="mod">
          <ac:chgData name="Surmeli, Mehmet" userId="577b8232-6478-49db-95e7-2bf710c8f210" providerId="ADAL" clId="{4EAE14A4-6ACB-4D56-950C-BD91FF85A76D}" dt="2022-05-25T17:51:19.165" v="4394" actId="403"/>
          <ac:spMkLst>
            <pc:docMk/>
            <pc:sldMk cId="2375220202" sldId="270"/>
            <ac:spMk id="30" creationId="{A5CD6FA7-F6A6-4C53-920D-D983DE97E338}"/>
          </ac:spMkLst>
        </pc:spChg>
        <pc:spChg chg="mod">
          <ac:chgData name="Surmeli, Mehmet" userId="577b8232-6478-49db-95e7-2bf710c8f210" providerId="ADAL" clId="{4EAE14A4-6ACB-4D56-950C-BD91FF85A76D}" dt="2022-05-25T17:42:00.421" v="4354" actId="164"/>
          <ac:spMkLst>
            <pc:docMk/>
            <pc:sldMk cId="2375220202" sldId="270"/>
            <ac:spMk id="31" creationId="{7D2AC171-0CDF-422F-AAF4-88F3324EB410}"/>
          </ac:spMkLst>
        </pc:spChg>
        <pc:spChg chg="del">
          <ac:chgData name="Surmeli, Mehmet" userId="577b8232-6478-49db-95e7-2bf710c8f210" providerId="ADAL" clId="{4EAE14A4-6ACB-4D56-950C-BD91FF85A76D}" dt="2022-05-25T17:37:38.946" v="4152" actId="478"/>
          <ac:spMkLst>
            <pc:docMk/>
            <pc:sldMk cId="2375220202" sldId="270"/>
            <ac:spMk id="32" creationId="{361BEB1D-10D4-4494-9F05-A113D22572DB}"/>
          </ac:spMkLst>
        </pc:spChg>
        <pc:spChg chg="add mod">
          <ac:chgData name="Surmeli, Mehmet" userId="577b8232-6478-49db-95e7-2bf710c8f210" providerId="ADAL" clId="{4EAE14A4-6ACB-4D56-950C-BD91FF85A76D}" dt="2022-05-25T17:41:34.609" v="4352" actId="1076"/>
          <ac:spMkLst>
            <pc:docMk/>
            <pc:sldMk cId="2375220202" sldId="270"/>
            <ac:spMk id="33" creationId="{284C88AB-A379-4DA0-A497-C31B38498123}"/>
          </ac:spMkLst>
        </pc:spChg>
        <pc:spChg chg="del mod">
          <ac:chgData name="Surmeli, Mehmet" userId="577b8232-6478-49db-95e7-2bf710c8f210" providerId="ADAL" clId="{4EAE14A4-6ACB-4D56-950C-BD91FF85A76D}" dt="2022-05-25T17:37:31.486" v="4150" actId="478"/>
          <ac:spMkLst>
            <pc:docMk/>
            <pc:sldMk cId="2375220202" sldId="270"/>
            <ac:spMk id="42" creationId="{FC114666-F8C3-4FC0-8EFD-238D74CA28F7}"/>
          </ac:spMkLst>
        </pc:spChg>
        <pc:spChg chg="mod">
          <ac:chgData name="Surmeli, Mehmet" userId="577b8232-6478-49db-95e7-2bf710c8f210" providerId="ADAL" clId="{4EAE14A4-6ACB-4D56-950C-BD91FF85A76D}" dt="2022-05-25T17:39:42.415" v="4310" actId="1076"/>
          <ac:spMkLst>
            <pc:docMk/>
            <pc:sldMk cId="2375220202" sldId="270"/>
            <ac:spMk id="43" creationId="{61EBC7D4-1CCF-409E-A54A-6D3341D43A11}"/>
          </ac:spMkLst>
        </pc:spChg>
        <pc:spChg chg="mod">
          <ac:chgData name="Surmeli, Mehmet" userId="577b8232-6478-49db-95e7-2bf710c8f210" providerId="ADAL" clId="{4EAE14A4-6ACB-4D56-950C-BD91FF85A76D}" dt="2022-05-25T17:40:23.918" v="4329" actId="1076"/>
          <ac:spMkLst>
            <pc:docMk/>
            <pc:sldMk cId="2375220202" sldId="270"/>
            <ac:spMk id="44" creationId="{18476035-BD7D-4637-B8F7-D96C390A767E}"/>
          </ac:spMkLst>
        </pc:spChg>
        <pc:spChg chg="mod">
          <ac:chgData name="Surmeli, Mehmet" userId="577b8232-6478-49db-95e7-2bf710c8f210" providerId="ADAL" clId="{4EAE14A4-6ACB-4D56-950C-BD91FF85A76D}" dt="2022-05-25T17:40:27.589" v="4330" actId="1076"/>
          <ac:spMkLst>
            <pc:docMk/>
            <pc:sldMk cId="2375220202" sldId="270"/>
            <ac:spMk id="49" creationId="{5E8286CB-F642-4D0D-BE0B-9F5C6D53842E}"/>
          </ac:spMkLst>
        </pc:spChg>
        <pc:spChg chg="mod">
          <ac:chgData name="Surmeli, Mehmet" userId="577b8232-6478-49db-95e7-2bf710c8f210" providerId="ADAL" clId="{4EAE14A4-6ACB-4D56-950C-BD91FF85A76D}" dt="2022-05-25T17:42:03.898" v="4355" actId="164"/>
          <ac:spMkLst>
            <pc:docMk/>
            <pc:sldMk cId="2375220202" sldId="270"/>
            <ac:spMk id="50" creationId="{76D30E25-75A6-4D7A-929E-34DD43655105}"/>
          </ac:spMkLst>
        </pc:spChg>
        <pc:grpChg chg="add mod">
          <ac:chgData name="Surmeli, Mehmet" userId="577b8232-6478-49db-95e7-2bf710c8f210" providerId="ADAL" clId="{4EAE14A4-6ACB-4D56-950C-BD91FF85A76D}" dt="2022-05-25T17:42:00.421" v="4354" actId="164"/>
          <ac:grpSpMkLst>
            <pc:docMk/>
            <pc:sldMk cId="2375220202" sldId="270"/>
            <ac:grpSpMk id="7" creationId="{08EDE094-1A1C-4E78-BE8A-2E79048A9204}"/>
          </ac:grpSpMkLst>
        </pc:grpChg>
        <pc:grpChg chg="add mod">
          <ac:chgData name="Surmeli, Mehmet" userId="577b8232-6478-49db-95e7-2bf710c8f210" providerId="ADAL" clId="{4EAE14A4-6ACB-4D56-950C-BD91FF85A76D}" dt="2022-05-25T17:42:03.898" v="4355" actId="164"/>
          <ac:grpSpMkLst>
            <pc:docMk/>
            <pc:sldMk cId="2375220202" sldId="270"/>
            <ac:grpSpMk id="8" creationId="{C473C816-3B72-48D4-BB53-A71CB42E7585}"/>
          </ac:grpSpMkLst>
        </pc:grpChg>
        <pc:picChg chg="add mod">
          <ac:chgData name="Surmeli, Mehmet" userId="577b8232-6478-49db-95e7-2bf710c8f210" providerId="ADAL" clId="{4EAE14A4-6ACB-4D56-950C-BD91FF85A76D}" dt="2022-05-25T18:16:27.183" v="4535" actId="14861"/>
          <ac:picMkLst>
            <pc:docMk/>
            <pc:sldMk cId="2375220202" sldId="270"/>
            <ac:picMk id="6" creationId="{09366B6C-C1B0-4112-9942-AD8D00D5A82B}"/>
          </ac:picMkLst>
        </pc:picChg>
        <pc:picChg chg="del">
          <ac:chgData name="Surmeli, Mehmet" userId="577b8232-6478-49db-95e7-2bf710c8f210" providerId="ADAL" clId="{4EAE14A4-6ACB-4D56-950C-BD91FF85A76D}" dt="2022-05-25T17:37:38.946" v="4152" actId="478"/>
          <ac:picMkLst>
            <pc:docMk/>
            <pc:sldMk cId="2375220202" sldId="270"/>
            <ac:picMk id="15" creationId="{B1EF83BA-5585-4A11-9C7D-6ED7F1C06EFF}"/>
          </ac:picMkLst>
        </pc:picChg>
        <pc:picChg chg="del">
          <ac:chgData name="Surmeli, Mehmet" userId="577b8232-6478-49db-95e7-2bf710c8f210" providerId="ADAL" clId="{4EAE14A4-6ACB-4D56-950C-BD91FF85A76D}" dt="2022-05-25T17:37:38.946" v="4152" actId="478"/>
          <ac:picMkLst>
            <pc:docMk/>
            <pc:sldMk cId="2375220202" sldId="270"/>
            <ac:picMk id="17" creationId="{A6FA3215-815B-4B0D-9232-32166E90297B}"/>
          </ac:picMkLst>
        </pc:picChg>
        <pc:picChg chg="del">
          <ac:chgData name="Surmeli, Mehmet" userId="577b8232-6478-49db-95e7-2bf710c8f210" providerId="ADAL" clId="{4EAE14A4-6ACB-4D56-950C-BD91FF85A76D}" dt="2022-05-25T17:37:38.946" v="4152" actId="478"/>
          <ac:picMkLst>
            <pc:docMk/>
            <pc:sldMk cId="2375220202" sldId="270"/>
            <ac:picMk id="26" creationId="{F9FD2F8A-3191-452C-A227-EB70A4B33B4C}"/>
          </ac:picMkLst>
        </pc:picChg>
        <pc:picChg chg="add mod modCrop">
          <ac:chgData name="Surmeli, Mehmet" userId="577b8232-6478-49db-95e7-2bf710c8f210" providerId="ADAL" clId="{4EAE14A4-6ACB-4D56-950C-BD91FF85A76D}" dt="2022-05-25T17:42:03.898" v="4355" actId="164"/>
          <ac:picMkLst>
            <pc:docMk/>
            <pc:sldMk cId="2375220202" sldId="270"/>
            <ac:picMk id="34" creationId="{8B2B942F-44A0-4621-924F-27549D02D734}"/>
          </ac:picMkLst>
        </pc:picChg>
        <pc:picChg chg="del">
          <ac:chgData name="Surmeli, Mehmet" userId="577b8232-6478-49db-95e7-2bf710c8f210" providerId="ADAL" clId="{4EAE14A4-6ACB-4D56-950C-BD91FF85A76D}" dt="2022-05-25T17:37:38.946" v="4152" actId="478"/>
          <ac:picMkLst>
            <pc:docMk/>
            <pc:sldMk cId="2375220202" sldId="270"/>
            <ac:picMk id="36" creationId="{6C71D8B9-632D-4132-BD21-4B0718A75A8B}"/>
          </ac:picMkLst>
        </pc:picChg>
        <pc:picChg chg="mod">
          <ac:chgData name="Surmeli, Mehmet" userId="577b8232-6478-49db-95e7-2bf710c8f210" providerId="ADAL" clId="{4EAE14A4-6ACB-4D56-950C-BD91FF85A76D}" dt="2022-05-25T17:40:22.355" v="4328" actId="1076"/>
          <ac:picMkLst>
            <pc:docMk/>
            <pc:sldMk cId="2375220202" sldId="270"/>
            <ac:picMk id="41" creationId="{5A33FD5E-88D2-4DA9-94A2-5A64EF14358A}"/>
          </ac:picMkLst>
        </pc:picChg>
        <pc:picChg chg="del mod">
          <ac:chgData name="Surmeli, Mehmet" userId="577b8232-6478-49db-95e7-2bf710c8f210" providerId="ADAL" clId="{4EAE14A4-6ACB-4D56-950C-BD91FF85A76D}" dt="2022-05-25T17:37:17.010" v="4143" actId="478"/>
          <ac:picMkLst>
            <pc:docMk/>
            <pc:sldMk cId="2375220202" sldId="270"/>
            <ac:picMk id="46" creationId="{547DB683-7B25-4720-8B4B-04D3C22AD09A}"/>
          </ac:picMkLst>
        </pc:picChg>
        <pc:picChg chg="del">
          <ac:chgData name="Surmeli, Mehmet" userId="577b8232-6478-49db-95e7-2bf710c8f210" providerId="ADAL" clId="{4EAE14A4-6ACB-4D56-950C-BD91FF85A76D}" dt="2022-05-25T17:37:27.984" v="4148" actId="478"/>
          <ac:picMkLst>
            <pc:docMk/>
            <pc:sldMk cId="2375220202" sldId="270"/>
            <ac:picMk id="47" creationId="{E8626690-6F91-4536-B704-C88E8392C0DB}"/>
          </ac:picMkLst>
        </pc:picChg>
        <pc:picChg chg="mod">
          <ac:chgData name="Surmeli, Mehmet" userId="577b8232-6478-49db-95e7-2bf710c8f210" providerId="ADAL" clId="{4EAE14A4-6ACB-4D56-950C-BD91FF85A76D}" dt="2022-05-25T17:40:33.156" v="4332" actId="1076"/>
          <ac:picMkLst>
            <pc:docMk/>
            <pc:sldMk cId="2375220202" sldId="270"/>
            <ac:picMk id="1026" creationId="{8A8375BE-378C-4212-8340-EA1D3389F5C1}"/>
          </ac:picMkLst>
        </pc:picChg>
        <pc:picChg chg="mod">
          <ac:chgData name="Surmeli, Mehmet" userId="577b8232-6478-49db-95e7-2bf710c8f210" providerId="ADAL" clId="{4EAE14A4-6ACB-4D56-950C-BD91FF85A76D}" dt="2022-05-25T17:42:03.898" v="4355" actId="164"/>
          <ac:picMkLst>
            <pc:docMk/>
            <pc:sldMk cId="2375220202" sldId="270"/>
            <ac:picMk id="1028" creationId="{C40CE521-63D7-4F50-B09E-B633B8408CF3}"/>
          </ac:picMkLst>
        </pc:picChg>
        <pc:cxnChg chg="del">
          <ac:chgData name="Surmeli, Mehmet" userId="577b8232-6478-49db-95e7-2bf710c8f210" providerId="ADAL" clId="{4EAE14A4-6ACB-4D56-950C-BD91FF85A76D}" dt="2022-05-25T17:37:38.946" v="4152" actId="478"/>
          <ac:cxnSpMkLst>
            <pc:docMk/>
            <pc:sldMk cId="2375220202" sldId="270"/>
            <ac:cxnSpMk id="21" creationId="{BF172E1A-48B7-4551-B78B-19F7B76C8589}"/>
          </ac:cxnSpMkLst>
        </pc:cxnChg>
        <pc:cxnChg chg="del">
          <ac:chgData name="Surmeli, Mehmet" userId="577b8232-6478-49db-95e7-2bf710c8f210" providerId="ADAL" clId="{4EAE14A4-6ACB-4D56-950C-BD91FF85A76D}" dt="2022-05-25T17:37:38.946" v="4152" actId="478"/>
          <ac:cxnSpMkLst>
            <pc:docMk/>
            <pc:sldMk cId="2375220202" sldId="270"/>
            <ac:cxnSpMk id="29" creationId="{16F7E138-856C-4382-877F-C683CB8FDD27}"/>
          </ac:cxnSpMkLst>
        </pc:cxnChg>
        <pc:cxnChg chg="del">
          <ac:chgData name="Surmeli, Mehmet" userId="577b8232-6478-49db-95e7-2bf710c8f210" providerId="ADAL" clId="{4EAE14A4-6ACB-4D56-950C-BD91FF85A76D}" dt="2022-05-25T17:37:38.946" v="4152" actId="478"/>
          <ac:cxnSpMkLst>
            <pc:docMk/>
            <pc:sldMk cId="2375220202" sldId="270"/>
            <ac:cxnSpMk id="37" creationId="{FB4428A2-E5F7-45EB-A0C7-2864E7FCA829}"/>
          </ac:cxnSpMkLst>
        </pc:cxnChg>
      </pc:sldChg>
      <pc:sldChg chg="del">
        <pc:chgData name="Surmeli, Mehmet" userId="577b8232-6478-49db-95e7-2bf710c8f210" providerId="ADAL" clId="{4EAE14A4-6ACB-4D56-950C-BD91FF85A76D}" dt="2022-05-25T17:42:35.527" v="4360" actId="47"/>
        <pc:sldMkLst>
          <pc:docMk/>
          <pc:sldMk cId="1387702276" sldId="271"/>
        </pc:sldMkLst>
      </pc:sldChg>
      <pc:sldChg chg="addSp delSp modSp mod ord delAnim modAnim modShow">
        <pc:chgData name="Surmeli, Mehmet" userId="577b8232-6478-49db-95e7-2bf710c8f210" providerId="ADAL" clId="{4EAE14A4-6ACB-4D56-950C-BD91FF85A76D}" dt="2022-06-17T13:15:10.318" v="10711" actId="164"/>
        <pc:sldMkLst>
          <pc:docMk/>
          <pc:sldMk cId="4131770618" sldId="272"/>
        </pc:sldMkLst>
        <pc:spChg chg="mod">
          <ac:chgData name="Surmeli, Mehmet" userId="577b8232-6478-49db-95e7-2bf710c8f210" providerId="ADAL" clId="{4EAE14A4-6ACB-4D56-950C-BD91FF85A76D}" dt="2022-06-16T15:08:28.559" v="10038" actId="1037"/>
          <ac:spMkLst>
            <pc:docMk/>
            <pc:sldMk cId="4131770618" sldId="272"/>
            <ac:spMk id="4" creationId="{A4DA57AF-E58E-481D-8EE3-889BC8F87B45}"/>
          </ac:spMkLst>
        </pc:spChg>
        <pc:spChg chg="del">
          <ac:chgData name="Surmeli, Mehmet" userId="577b8232-6478-49db-95e7-2bf710c8f210" providerId="ADAL" clId="{4EAE14A4-6ACB-4D56-950C-BD91FF85A76D}" dt="2022-06-16T14:42:19.666" v="9977" actId="478"/>
          <ac:spMkLst>
            <pc:docMk/>
            <pc:sldMk cId="4131770618" sldId="272"/>
            <ac:spMk id="5" creationId="{55020E4D-BD0E-4DB4-8096-8FEC9F24DF4C}"/>
          </ac:spMkLst>
        </pc:spChg>
        <pc:spChg chg="del mod">
          <ac:chgData name="Surmeli, Mehmet" userId="577b8232-6478-49db-95e7-2bf710c8f210" providerId="ADAL" clId="{4EAE14A4-6ACB-4D56-950C-BD91FF85A76D}" dt="2022-06-17T12:27:58.115" v="10214" actId="478"/>
          <ac:spMkLst>
            <pc:docMk/>
            <pc:sldMk cId="4131770618" sldId="272"/>
            <ac:spMk id="10" creationId="{9D5FC861-98CA-4189-9A09-90B2ABCC5DB0}"/>
          </ac:spMkLst>
        </pc:spChg>
        <pc:spChg chg="mod">
          <ac:chgData name="Surmeli, Mehmet" userId="577b8232-6478-49db-95e7-2bf710c8f210" providerId="ADAL" clId="{4EAE14A4-6ACB-4D56-950C-BD91FF85A76D}" dt="2022-06-17T12:26:51.802" v="10187" actId="1038"/>
          <ac:spMkLst>
            <pc:docMk/>
            <pc:sldMk cId="4131770618" sldId="272"/>
            <ac:spMk id="15" creationId="{859CB868-A5A7-42D2-BDFA-0002E6B43E35}"/>
          </ac:spMkLst>
        </pc:spChg>
        <pc:spChg chg="mod">
          <ac:chgData name="Surmeli, Mehmet" userId="577b8232-6478-49db-95e7-2bf710c8f210" providerId="ADAL" clId="{4EAE14A4-6ACB-4D56-950C-BD91FF85A76D}" dt="2022-06-17T12:26:51.802" v="10187" actId="1038"/>
          <ac:spMkLst>
            <pc:docMk/>
            <pc:sldMk cId="4131770618" sldId="272"/>
            <ac:spMk id="16" creationId="{F9542EAE-E484-4428-B0B3-B8749A5E865E}"/>
          </ac:spMkLst>
        </pc:spChg>
        <pc:spChg chg="mod">
          <ac:chgData name="Surmeli, Mehmet" userId="577b8232-6478-49db-95e7-2bf710c8f210" providerId="ADAL" clId="{4EAE14A4-6ACB-4D56-950C-BD91FF85A76D}" dt="2022-06-16T15:08:28.559" v="10038" actId="1037"/>
          <ac:spMkLst>
            <pc:docMk/>
            <pc:sldMk cId="4131770618" sldId="272"/>
            <ac:spMk id="21" creationId="{A919A41F-058A-455C-8BE3-9652281D9A8F}"/>
          </ac:spMkLst>
        </pc:spChg>
        <pc:spChg chg="mod">
          <ac:chgData name="Surmeli, Mehmet" userId="577b8232-6478-49db-95e7-2bf710c8f210" providerId="ADAL" clId="{4EAE14A4-6ACB-4D56-950C-BD91FF85A76D}" dt="2022-06-16T15:08:28.559" v="10038" actId="1037"/>
          <ac:spMkLst>
            <pc:docMk/>
            <pc:sldMk cId="4131770618" sldId="272"/>
            <ac:spMk id="22" creationId="{EAF37D24-350B-4945-A720-3AE35A9FC77C}"/>
          </ac:spMkLst>
        </pc:spChg>
        <pc:spChg chg="mod">
          <ac:chgData name="Surmeli, Mehmet" userId="577b8232-6478-49db-95e7-2bf710c8f210" providerId="ADAL" clId="{4EAE14A4-6ACB-4D56-950C-BD91FF85A76D}" dt="2022-06-16T15:08:28.559" v="10038" actId="1037"/>
          <ac:spMkLst>
            <pc:docMk/>
            <pc:sldMk cId="4131770618" sldId="272"/>
            <ac:spMk id="25" creationId="{BDD6BA5E-6189-4EE8-A482-A2FA22A23436}"/>
          </ac:spMkLst>
        </pc:spChg>
        <pc:spChg chg="mod">
          <ac:chgData name="Surmeli, Mehmet" userId="577b8232-6478-49db-95e7-2bf710c8f210" providerId="ADAL" clId="{4EAE14A4-6ACB-4D56-950C-BD91FF85A76D}" dt="2022-06-17T12:26:59.085" v="10188" actId="14100"/>
          <ac:spMkLst>
            <pc:docMk/>
            <pc:sldMk cId="4131770618" sldId="272"/>
            <ac:spMk id="26" creationId="{94F3D493-4891-42FB-AC91-087A51C145BA}"/>
          </ac:spMkLst>
        </pc:spChg>
        <pc:spChg chg="mod">
          <ac:chgData name="Surmeli, Mehmet" userId="577b8232-6478-49db-95e7-2bf710c8f210" providerId="ADAL" clId="{4EAE14A4-6ACB-4D56-950C-BD91FF85A76D}" dt="2022-06-17T13:15:10.318" v="10711" actId="164"/>
          <ac:spMkLst>
            <pc:docMk/>
            <pc:sldMk cId="4131770618" sldId="272"/>
            <ac:spMk id="42" creationId="{9AB6A439-302B-441D-975C-F188027CCC36}"/>
          </ac:spMkLst>
        </pc:spChg>
        <pc:spChg chg="mod">
          <ac:chgData name="Surmeli, Mehmet" userId="577b8232-6478-49db-95e7-2bf710c8f210" providerId="ADAL" clId="{4EAE14A4-6ACB-4D56-950C-BD91FF85A76D}" dt="2022-06-16T15:08:28.559" v="10038" actId="1037"/>
          <ac:spMkLst>
            <pc:docMk/>
            <pc:sldMk cId="4131770618" sldId="272"/>
            <ac:spMk id="43" creationId="{25051E94-087C-45F5-B189-DC3E8E7B86B0}"/>
          </ac:spMkLst>
        </pc:spChg>
        <pc:spChg chg="mod">
          <ac:chgData name="Surmeli, Mehmet" userId="577b8232-6478-49db-95e7-2bf710c8f210" providerId="ADAL" clId="{4EAE14A4-6ACB-4D56-950C-BD91FF85A76D}" dt="2022-06-17T12:33:45.171" v="10375" actId="14100"/>
          <ac:spMkLst>
            <pc:docMk/>
            <pc:sldMk cId="4131770618" sldId="272"/>
            <ac:spMk id="47" creationId="{907AFA63-BBA3-44BC-9FE7-01E43DB77A0A}"/>
          </ac:spMkLst>
        </pc:spChg>
        <pc:spChg chg="mod">
          <ac:chgData name="Surmeli, Mehmet" userId="577b8232-6478-49db-95e7-2bf710c8f210" providerId="ADAL" clId="{4EAE14A4-6ACB-4D56-950C-BD91FF85A76D}" dt="2022-06-17T12:33:47.379" v="10376" actId="14100"/>
          <ac:spMkLst>
            <pc:docMk/>
            <pc:sldMk cId="4131770618" sldId="272"/>
            <ac:spMk id="48" creationId="{EEAB89C3-E933-40E0-8F6E-5EE5B0E77462}"/>
          </ac:spMkLst>
        </pc:spChg>
        <pc:spChg chg="mod">
          <ac:chgData name="Surmeli, Mehmet" userId="577b8232-6478-49db-95e7-2bf710c8f210" providerId="ADAL" clId="{4EAE14A4-6ACB-4D56-950C-BD91FF85A76D}" dt="2022-06-16T15:08:28.559" v="10038" actId="1037"/>
          <ac:spMkLst>
            <pc:docMk/>
            <pc:sldMk cId="4131770618" sldId="272"/>
            <ac:spMk id="55" creationId="{E311AE53-C76C-4C6F-BEA8-B8F19C5095FF}"/>
          </ac:spMkLst>
        </pc:spChg>
        <pc:spChg chg="mod">
          <ac:chgData name="Surmeli, Mehmet" userId="577b8232-6478-49db-95e7-2bf710c8f210" providerId="ADAL" clId="{4EAE14A4-6ACB-4D56-950C-BD91FF85A76D}" dt="2022-06-16T15:08:28.559" v="10038" actId="1037"/>
          <ac:spMkLst>
            <pc:docMk/>
            <pc:sldMk cId="4131770618" sldId="272"/>
            <ac:spMk id="56" creationId="{0AF2A058-5AA8-4F34-B067-9408252EDC5F}"/>
          </ac:spMkLst>
        </pc:spChg>
        <pc:spChg chg="mod">
          <ac:chgData name="Surmeli, Mehmet" userId="577b8232-6478-49db-95e7-2bf710c8f210" providerId="ADAL" clId="{4EAE14A4-6ACB-4D56-950C-BD91FF85A76D}" dt="2022-06-16T15:08:28.559" v="10038" actId="1037"/>
          <ac:spMkLst>
            <pc:docMk/>
            <pc:sldMk cId="4131770618" sldId="272"/>
            <ac:spMk id="62" creationId="{3E715FB5-1FC4-4AEA-82B5-48E2C60A6362}"/>
          </ac:spMkLst>
        </pc:spChg>
        <pc:spChg chg="mod">
          <ac:chgData name="Surmeli, Mehmet" userId="577b8232-6478-49db-95e7-2bf710c8f210" providerId="ADAL" clId="{4EAE14A4-6ACB-4D56-950C-BD91FF85A76D}" dt="2022-06-16T15:08:28.559" v="10038" actId="1037"/>
          <ac:spMkLst>
            <pc:docMk/>
            <pc:sldMk cId="4131770618" sldId="272"/>
            <ac:spMk id="63" creationId="{ADC64AF9-8ABA-4778-A0DF-1B500BBC613B}"/>
          </ac:spMkLst>
        </pc:spChg>
        <pc:spChg chg="mod">
          <ac:chgData name="Surmeli, Mehmet" userId="577b8232-6478-49db-95e7-2bf710c8f210" providerId="ADAL" clId="{4EAE14A4-6ACB-4D56-950C-BD91FF85A76D}" dt="2022-06-16T15:08:28.559" v="10038" actId="1037"/>
          <ac:spMkLst>
            <pc:docMk/>
            <pc:sldMk cId="4131770618" sldId="272"/>
            <ac:spMk id="65" creationId="{E8EED292-396E-4B48-9B09-65E092DD31B8}"/>
          </ac:spMkLst>
        </pc:spChg>
        <pc:spChg chg="add del mod">
          <ac:chgData name="Surmeli, Mehmet" userId="577b8232-6478-49db-95e7-2bf710c8f210" providerId="ADAL" clId="{4EAE14A4-6ACB-4D56-950C-BD91FF85A76D}" dt="2022-06-17T12:26:07.866" v="10128" actId="478"/>
          <ac:spMkLst>
            <pc:docMk/>
            <pc:sldMk cId="4131770618" sldId="272"/>
            <ac:spMk id="69" creationId="{D5E0621E-D5D7-4FB7-8385-C9F064AD2C80}"/>
          </ac:spMkLst>
        </pc:spChg>
        <pc:spChg chg="mod">
          <ac:chgData name="Surmeli, Mehmet" userId="577b8232-6478-49db-95e7-2bf710c8f210" providerId="ADAL" clId="{4EAE14A4-6ACB-4D56-950C-BD91FF85A76D}" dt="2022-06-16T15:08:28.559" v="10038" actId="1037"/>
          <ac:spMkLst>
            <pc:docMk/>
            <pc:sldMk cId="4131770618" sldId="272"/>
            <ac:spMk id="77" creationId="{4707BDD0-4609-4168-B324-63BE338ED552}"/>
          </ac:spMkLst>
        </pc:spChg>
        <pc:spChg chg="del mod">
          <ac:chgData name="Surmeli, Mehmet" userId="577b8232-6478-49db-95e7-2bf710c8f210" providerId="ADAL" clId="{4EAE14A4-6ACB-4D56-950C-BD91FF85A76D}" dt="2022-06-16T15:06:36.492" v="9982" actId="478"/>
          <ac:spMkLst>
            <pc:docMk/>
            <pc:sldMk cId="4131770618" sldId="272"/>
            <ac:spMk id="80" creationId="{D3750428-356D-4EE7-99B0-449390CCCF17}"/>
          </ac:spMkLst>
        </pc:spChg>
        <pc:spChg chg="mod">
          <ac:chgData name="Surmeli, Mehmet" userId="577b8232-6478-49db-95e7-2bf710c8f210" providerId="ADAL" clId="{4EAE14A4-6ACB-4D56-950C-BD91FF85A76D}" dt="2022-06-16T15:08:28.559" v="10038" actId="1037"/>
          <ac:spMkLst>
            <pc:docMk/>
            <pc:sldMk cId="4131770618" sldId="272"/>
            <ac:spMk id="84" creationId="{47E1A593-C924-4609-BE48-A75F20E38C77}"/>
          </ac:spMkLst>
        </pc:spChg>
        <pc:spChg chg="mod">
          <ac:chgData name="Surmeli, Mehmet" userId="577b8232-6478-49db-95e7-2bf710c8f210" providerId="ADAL" clId="{4EAE14A4-6ACB-4D56-950C-BD91FF85A76D}" dt="2022-06-16T15:08:28.559" v="10038" actId="1037"/>
          <ac:spMkLst>
            <pc:docMk/>
            <pc:sldMk cId="4131770618" sldId="272"/>
            <ac:spMk id="88" creationId="{0B61FDF7-15D2-47EE-AAE9-4F580A49C4B7}"/>
          </ac:spMkLst>
        </pc:spChg>
        <pc:spChg chg="mod">
          <ac:chgData name="Surmeli, Mehmet" userId="577b8232-6478-49db-95e7-2bf710c8f210" providerId="ADAL" clId="{4EAE14A4-6ACB-4D56-950C-BD91FF85A76D}" dt="2022-06-16T15:08:28.559" v="10038" actId="1037"/>
          <ac:spMkLst>
            <pc:docMk/>
            <pc:sldMk cId="4131770618" sldId="272"/>
            <ac:spMk id="94" creationId="{41CF4145-BD26-4E04-9C50-9C310E6596B7}"/>
          </ac:spMkLst>
        </pc:spChg>
        <pc:spChg chg="add mod">
          <ac:chgData name="Surmeli, Mehmet" userId="577b8232-6478-49db-95e7-2bf710c8f210" providerId="ADAL" clId="{4EAE14A4-6ACB-4D56-950C-BD91FF85A76D}" dt="2022-06-17T12:27:20.756" v="10204" actId="20577"/>
          <ac:spMkLst>
            <pc:docMk/>
            <pc:sldMk cId="4131770618" sldId="272"/>
            <ac:spMk id="106" creationId="{106DAC3A-74D8-4144-908D-DE8CD97FD59F}"/>
          </ac:spMkLst>
        </pc:spChg>
        <pc:spChg chg="mod">
          <ac:chgData name="Surmeli, Mehmet" userId="577b8232-6478-49db-95e7-2bf710c8f210" providerId="ADAL" clId="{4EAE14A4-6ACB-4D56-950C-BD91FF85A76D}" dt="2022-06-16T13:59:48.582" v="9911" actId="1076"/>
          <ac:spMkLst>
            <pc:docMk/>
            <pc:sldMk cId="4131770618" sldId="272"/>
            <ac:spMk id="108" creationId="{CAF8B651-4896-4D19-929C-C234BA81254C}"/>
          </ac:spMkLst>
        </pc:spChg>
        <pc:spChg chg="mod">
          <ac:chgData name="Surmeli, Mehmet" userId="577b8232-6478-49db-95e7-2bf710c8f210" providerId="ADAL" clId="{4EAE14A4-6ACB-4D56-950C-BD91FF85A76D}" dt="2022-06-16T13:59:48.582" v="9911" actId="1076"/>
          <ac:spMkLst>
            <pc:docMk/>
            <pc:sldMk cId="4131770618" sldId="272"/>
            <ac:spMk id="109" creationId="{74C544BB-4991-4B41-842B-70569506854C}"/>
          </ac:spMkLst>
        </pc:spChg>
        <pc:spChg chg="add mod">
          <ac:chgData name="Surmeli, Mehmet" userId="577b8232-6478-49db-95e7-2bf710c8f210" providerId="ADAL" clId="{4EAE14A4-6ACB-4D56-950C-BD91FF85A76D}" dt="2022-06-17T12:40:15.958" v="10509" actId="164"/>
          <ac:spMkLst>
            <pc:docMk/>
            <pc:sldMk cId="4131770618" sldId="272"/>
            <ac:spMk id="114" creationId="{3A62F234-AF68-40D0-9B93-49A8C96F99C7}"/>
          </ac:spMkLst>
        </pc:spChg>
        <pc:spChg chg="add mod">
          <ac:chgData name="Surmeli, Mehmet" userId="577b8232-6478-49db-95e7-2bf710c8f210" providerId="ADAL" clId="{4EAE14A4-6ACB-4D56-950C-BD91FF85A76D}" dt="2022-06-17T12:40:00.375" v="10506" actId="1076"/>
          <ac:spMkLst>
            <pc:docMk/>
            <pc:sldMk cId="4131770618" sldId="272"/>
            <ac:spMk id="117" creationId="{CE74A1E8-A508-4EC6-B3A9-EEBB21A2F3F8}"/>
          </ac:spMkLst>
        </pc:spChg>
        <pc:spChg chg="mod">
          <ac:chgData name="Surmeli, Mehmet" userId="577b8232-6478-49db-95e7-2bf710c8f210" providerId="ADAL" clId="{4EAE14A4-6ACB-4D56-950C-BD91FF85A76D}" dt="2022-06-17T12:28:07.561" v="10223" actId="1076"/>
          <ac:spMkLst>
            <pc:docMk/>
            <pc:sldMk cId="4131770618" sldId="272"/>
            <ac:spMk id="118" creationId="{07F8B260-4859-4C67-87CC-0ED5681B53EA}"/>
          </ac:spMkLst>
        </pc:spChg>
        <pc:spChg chg="add mod">
          <ac:chgData name="Surmeli, Mehmet" userId="577b8232-6478-49db-95e7-2bf710c8f210" providerId="ADAL" clId="{4EAE14A4-6ACB-4D56-950C-BD91FF85A76D}" dt="2022-06-17T12:40:15.958" v="10509" actId="164"/>
          <ac:spMkLst>
            <pc:docMk/>
            <pc:sldMk cId="4131770618" sldId="272"/>
            <ac:spMk id="120" creationId="{55434E69-9E6F-41B3-9579-7A11099F06FD}"/>
          </ac:spMkLst>
        </pc:spChg>
        <pc:spChg chg="add mod">
          <ac:chgData name="Surmeli, Mehmet" userId="577b8232-6478-49db-95e7-2bf710c8f210" providerId="ADAL" clId="{4EAE14A4-6ACB-4D56-950C-BD91FF85A76D}" dt="2022-06-17T12:46:17.616" v="10567" actId="1076"/>
          <ac:spMkLst>
            <pc:docMk/>
            <pc:sldMk cId="4131770618" sldId="272"/>
            <ac:spMk id="124" creationId="{D5B8A3D9-0DFA-46C8-8FD7-6DD764110304}"/>
          </ac:spMkLst>
        </pc:spChg>
        <pc:spChg chg="mod">
          <ac:chgData name="Surmeli, Mehmet" userId="577b8232-6478-49db-95e7-2bf710c8f210" providerId="ADAL" clId="{4EAE14A4-6ACB-4D56-950C-BD91FF85A76D}" dt="2022-06-16T15:08:28.559" v="10038" actId="1037"/>
          <ac:spMkLst>
            <pc:docMk/>
            <pc:sldMk cId="4131770618" sldId="272"/>
            <ac:spMk id="127" creationId="{46ACE706-63D5-4A3A-99F2-04167900F29B}"/>
          </ac:spMkLst>
        </pc:spChg>
        <pc:spChg chg="add mod">
          <ac:chgData name="Surmeli, Mehmet" userId="577b8232-6478-49db-95e7-2bf710c8f210" providerId="ADAL" clId="{4EAE14A4-6ACB-4D56-950C-BD91FF85A76D}" dt="2022-06-17T12:46:39.312" v="10571" actId="164"/>
          <ac:spMkLst>
            <pc:docMk/>
            <pc:sldMk cId="4131770618" sldId="272"/>
            <ac:spMk id="128" creationId="{4281A18E-A881-4690-948A-9B80B13A6CA7}"/>
          </ac:spMkLst>
        </pc:spChg>
        <pc:spChg chg="add mod">
          <ac:chgData name="Surmeli, Mehmet" userId="577b8232-6478-49db-95e7-2bf710c8f210" providerId="ADAL" clId="{4EAE14A4-6ACB-4D56-950C-BD91FF85A76D}" dt="2022-06-17T12:36:48.318" v="10447" actId="20577"/>
          <ac:spMkLst>
            <pc:docMk/>
            <pc:sldMk cId="4131770618" sldId="272"/>
            <ac:spMk id="131" creationId="{556AF25A-D322-4D68-AD7C-D355E8D66D63}"/>
          </ac:spMkLst>
        </pc:spChg>
        <pc:spChg chg="mod">
          <ac:chgData name="Surmeli, Mehmet" userId="577b8232-6478-49db-95e7-2bf710c8f210" providerId="ADAL" clId="{4EAE14A4-6ACB-4D56-950C-BD91FF85A76D}" dt="2022-06-17T12:42:49.007" v="10536" actId="20577"/>
          <ac:spMkLst>
            <pc:docMk/>
            <pc:sldMk cId="4131770618" sldId="272"/>
            <ac:spMk id="143" creationId="{0EB7F5A2-3AA3-4B4A-94BA-31C59CCD6A46}"/>
          </ac:spMkLst>
        </pc:spChg>
        <pc:spChg chg="del mod">
          <ac:chgData name="Surmeli, Mehmet" userId="577b8232-6478-49db-95e7-2bf710c8f210" providerId="ADAL" clId="{4EAE14A4-6ACB-4D56-950C-BD91FF85A76D}" dt="2022-06-17T12:21:23.739" v="10068" actId="478"/>
          <ac:spMkLst>
            <pc:docMk/>
            <pc:sldMk cId="4131770618" sldId="272"/>
            <ac:spMk id="145" creationId="{83FB2DA1-98E6-48C6-8ECF-5628365FBFDC}"/>
          </ac:spMkLst>
        </pc:spChg>
        <pc:grpChg chg="del mod">
          <ac:chgData name="Surmeli, Mehmet" userId="577b8232-6478-49db-95e7-2bf710c8f210" providerId="ADAL" clId="{4EAE14A4-6ACB-4D56-950C-BD91FF85A76D}" dt="2022-06-16T13:59:51.476" v="9912" actId="478"/>
          <ac:grpSpMkLst>
            <pc:docMk/>
            <pc:sldMk cId="4131770618" sldId="272"/>
            <ac:grpSpMk id="107" creationId="{8BB7149B-ED72-42CD-811C-62E6A791E491}"/>
          </ac:grpSpMkLst>
        </pc:grpChg>
        <pc:grpChg chg="add mod">
          <ac:chgData name="Surmeli, Mehmet" userId="577b8232-6478-49db-95e7-2bf710c8f210" providerId="ADAL" clId="{4EAE14A4-6ACB-4D56-950C-BD91FF85A76D}" dt="2022-06-17T12:39:52.117" v="10505" actId="164"/>
          <ac:grpSpMkLst>
            <pc:docMk/>
            <pc:sldMk cId="4131770618" sldId="272"/>
            <ac:grpSpMk id="107" creationId="{D4DC349B-87A9-4969-B2B3-43B4AC6A6C73}"/>
          </ac:grpSpMkLst>
        </pc:grpChg>
        <pc:grpChg chg="add del mod">
          <ac:chgData name="Surmeli, Mehmet" userId="577b8232-6478-49db-95e7-2bf710c8f210" providerId="ADAL" clId="{4EAE14A4-6ACB-4D56-950C-BD91FF85A76D}" dt="2022-06-17T13:14:04.053" v="10708" actId="478"/>
          <ac:grpSpMkLst>
            <pc:docMk/>
            <pc:sldMk cId="4131770618" sldId="272"/>
            <ac:grpSpMk id="108" creationId="{C19DF6DB-3F1B-4966-A8E2-18058D5FC0DD}"/>
          </ac:grpSpMkLst>
        </pc:grpChg>
        <pc:grpChg chg="add mod">
          <ac:chgData name="Surmeli, Mehmet" userId="577b8232-6478-49db-95e7-2bf710c8f210" providerId="ADAL" clId="{4EAE14A4-6ACB-4D56-950C-BD91FF85A76D}" dt="2022-06-17T12:46:21.026" v="10568" actId="164"/>
          <ac:grpSpMkLst>
            <pc:docMk/>
            <pc:sldMk cId="4131770618" sldId="272"/>
            <ac:grpSpMk id="109" creationId="{05EE1C59-83C0-4E49-82CE-16AB85DC9156}"/>
          </ac:grpSpMkLst>
        </pc:grpChg>
        <pc:grpChg chg="add mod">
          <ac:chgData name="Surmeli, Mehmet" userId="577b8232-6478-49db-95e7-2bf710c8f210" providerId="ADAL" clId="{4EAE14A4-6ACB-4D56-950C-BD91FF85A76D}" dt="2022-06-17T12:46:21.026" v="10568" actId="164"/>
          <ac:grpSpMkLst>
            <pc:docMk/>
            <pc:sldMk cId="4131770618" sldId="272"/>
            <ac:grpSpMk id="112" creationId="{DB8926C0-CD89-41EA-9FD3-2AC7B9CCE510}"/>
          </ac:grpSpMkLst>
        </pc:grpChg>
        <pc:grpChg chg="add mod">
          <ac:chgData name="Surmeli, Mehmet" userId="577b8232-6478-49db-95e7-2bf710c8f210" providerId="ADAL" clId="{4EAE14A4-6ACB-4D56-950C-BD91FF85A76D}" dt="2022-06-17T12:46:39.312" v="10571" actId="164"/>
          <ac:grpSpMkLst>
            <pc:docMk/>
            <pc:sldMk cId="4131770618" sldId="272"/>
            <ac:grpSpMk id="113" creationId="{CB1EE252-8794-4005-BC71-AD16EBFFFADF}"/>
          </ac:grpSpMkLst>
        </pc:grpChg>
        <pc:grpChg chg="add mod">
          <ac:chgData name="Surmeli, Mehmet" userId="577b8232-6478-49db-95e7-2bf710c8f210" providerId="ADAL" clId="{4EAE14A4-6ACB-4D56-950C-BD91FF85A76D}" dt="2022-06-17T13:15:10.318" v="10711" actId="164"/>
          <ac:grpSpMkLst>
            <pc:docMk/>
            <pc:sldMk cId="4131770618" sldId="272"/>
            <ac:grpSpMk id="126" creationId="{59606DC3-FA15-4FF2-BF40-A8CF62050DC4}"/>
          </ac:grpSpMkLst>
        </pc:grpChg>
        <pc:grpChg chg="add mod">
          <ac:chgData name="Surmeli, Mehmet" userId="577b8232-6478-49db-95e7-2bf710c8f210" providerId="ADAL" clId="{4EAE14A4-6ACB-4D56-950C-BD91FF85A76D}" dt="2022-06-17T12:42:38.571" v="10526" actId="1076"/>
          <ac:grpSpMkLst>
            <pc:docMk/>
            <pc:sldMk cId="4131770618" sldId="272"/>
            <ac:grpSpMk id="141" creationId="{EB4F5B86-3545-449A-92F9-F842EAA1CB08}"/>
          </ac:grpSpMkLst>
        </pc:grpChg>
        <pc:graphicFrameChg chg="add mod modGraphic">
          <ac:chgData name="Surmeli, Mehmet" userId="577b8232-6478-49db-95e7-2bf710c8f210" providerId="ADAL" clId="{4EAE14A4-6ACB-4D56-950C-BD91FF85A76D}" dt="2022-06-17T12:47:13.080" v="10592" actId="20577"/>
          <ac:graphicFrameMkLst>
            <pc:docMk/>
            <pc:sldMk cId="4131770618" sldId="272"/>
            <ac:graphicFrameMk id="105" creationId="{B809CE8B-80D0-493A-A68C-F4581943261A}"/>
          </ac:graphicFrameMkLst>
        </pc:graphicFrameChg>
        <pc:picChg chg="mod">
          <ac:chgData name="Surmeli, Mehmet" userId="577b8232-6478-49db-95e7-2bf710c8f210" providerId="ADAL" clId="{4EAE14A4-6ACB-4D56-950C-BD91FF85A76D}" dt="2022-06-16T15:08:28.559" v="10038" actId="1037"/>
          <ac:picMkLst>
            <pc:docMk/>
            <pc:sldMk cId="4131770618" sldId="272"/>
            <ac:picMk id="3" creationId="{66B18F6C-B799-40D4-814D-107CAC9FB8CC}"/>
          </ac:picMkLst>
        </pc:picChg>
        <pc:picChg chg="add mod">
          <ac:chgData name="Surmeli, Mehmet" userId="577b8232-6478-49db-95e7-2bf710c8f210" providerId="ADAL" clId="{4EAE14A4-6ACB-4D56-950C-BD91FF85A76D}" dt="2022-06-17T12:22:03.020" v="10086" actId="1076"/>
          <ac:picMkLst>
            <pc:docMk/>
            <pc:sldMk cId="4131770618" sldId="272"/>
            <ac:picMk id="5" creationId="{433A0F32-C14B-4D75-BAEF-FD14AA3C1CAA}"/>
          </ac:picMkLst>
        </pc:picChg>
        <pc:picChg chg="mod">
          <ac:chgData name="Surmeli, Mehmet" userId="577b8232-6478-49db-95e7-2bf710c8f210" providerId="ADAL" clId="{4EAE14A4-6ACB-4D56-950C-BD91FF85A76D}" dt="2022-06-17T12:26:51.802" v="10187" actId="1038"/>
          <ac:picMkLst>
            <pc:docMk/>
            <pc:sldMk cId="4131770618" sldId="272"/>
            <ac:picMk id="7" creationId="{146AF498-932B-AB46-916F-2107FD83384F}"/>
          </ac:picMkLst>
        </pc:picChg>
        <pc:picChg chg="mod">
          <ac:chgData name="Surmeli, Mehmet" userId="577b8232-6478-49db-95e7-2bf710c8f210" providerId="ADAL" clId="{4EAE14A4-6ACB-4D56-950C-BD91FF85A76D}" dt="2022-06-17T12:26:51.802" v="10187" actId="1038"/>
          <ac:picMkLst>
            <pc:docMk/>
            <pc:sldMk cId="4131770618" sldId="272"/>
            <ac:picMk id="11" creationId="{CA559230-F655-D144-B2E4-27DC3A56F550}"/>
          </ac:picMkLst>
        </pc:picChg>
        <pc:picChg chg="mod">
          <ac:chgData name="Surmeli, Mehmet" userId="577b8232-6478-49db-95e7-2bf710c8f210" providerId="ADAL" clId="{4EAE14A4-6ACB-4D56-950C-BD91FF85A76D}" dt="2022-06-17T12:27:41.692" v="10207" actId="1076"/>
          <ac:picMkLst>
            <pc:docMk/>
            <pc:sldMk cId="4131770618" sldId="272"/>
            <ac:picMk id="12" creationId="{CA559230-F655-D144-B2E4-27DC3A56F550}"/>
          </ac:picMkLst>
        </pc:picChg>
        <pc:picChg chg="mod">
          <ac:chgData name="Surmeli, Mehmet" userId="577b8232-6478-49db-95e7-2bf710c8f210" providerId="ADAL" clId="{4EAE14A4-6ACB-4D56-950C-BD91FF85A76D}" dt="2022-06-16T15:08:28.559" v="10038" actId="1037"/>
          <ac:picMkLst>
            <pc:docMk/>
            <pc:sldMk cId="4131770618" sldId="272"/>
            <ac:picMk id="14" creationId="{E01A77F8-3AEC-4508-AC0D-44530ABC7491}"/>
          </ac:picMkLst>
        </pc:picChg>
        <pc:picChg chg="mod">
          <ac:chgData name="Surmeli, Mehmet" userId="577b8232-6478-49db-95e7-2bf710c8f210" providerId="ADAL" clId="{4EAE14A4-6ACB-4D56-950C-BD91FF85A76D}" dt="2022-06-17T13:15:10.318" v="10711" actId="164"/>
          <ac:picMkLst>
            <pc:docMk/>
            <pc:sldMk cId="4131770618" sldId="272"/>
            <ac:picMk id="27" creationId="{0D4A9B47-8231-EF4D-B9AB-A3D9E4B81350}"/>
          </ac:picMkLst>
        </pc:picChg>
        <pc:picChg chg="mod">
          <ac:chgData name="Surmeli, Mehmet" userId="577b8232-6478-49db-95e7-2bf710c8f210" providerId="ADAL" clId="{4EAE14A4-6ACB-4D56-950C-BD91FF85A76D}" dt="2022-06-16T15:08:28.559" v="10038" actId="1037"/>
          <ac:picMkLst>
            <pc:docMk/>
            <pc:sldMk cId="4131770618" sldId="272"/>
            <ac:picMk id="28" creationId="{8C074484-E5FF-F442-A5C9-653A348C8C57}"/>
          </ac:picMkLst>
        </pc:picChg>
        <pc:picChg chg="mod">
          <ac:chgData name="Surmeli, Mehmet" userId="577b8232-6478-49db-95e7-2bf710c8f210" providerId="ADAL" clId="{4EAE14A4-6ACB-4D56-950C-BD91FF85A76D}" dt="2022-06-16T15:08:28.559" v="10038" actId="1037"/>
          <ac:picMkLst>
            <pc:docMk/>
            <pc:sldMk cId="4131770618" sldId="272"/>
            <ac:picMk id="29" creationId="{8C074484-E5FF-F442-A5C9-653A348C8C57}"/>
          </ac:picMkLst>
        </pc:picChg>
        <pc:picChg chg="mod">
          <ac:chgData name="Surmeli, Mehmet" userId="577b8232-6478-49db-95e7-2bf710c8f210" providerId="ADAL" clId="{4EAE14A4-6ACB-4D56-950C-BD91FF85A76D}" dt="2022-06-16T15:08:28.559" v="10038" actId="1037"/>
          <ac:picMkLst>
            <pc:docMk/>
            <pc:sldMk cId="4131770618" sldId="272"/>
            <ac:picMk id="30" creationId="{8C074484-E5FF-F442-A5C9-653A348C8C57}"/>
          </ac:picMkLst>
        </pc:picChg>
        <pc:picChg chg="mod">
          <ac:chgData name="Surmeli, Mehmet" userId="577b8232-6478-49db-95e7-2bf710c8f210" providerId="ADAL" clId="{4EAE14A4-6ACB-4D56-950C-BD91FF85A76D}" dt="2022-06-16T15:08:28.559" v="10038" actId="1037"/>
          <ac:picMkLst>
            <pc:docMk/>
            <pc:sldMk cId="4131770618" sldId="272"/>
            <ac:picMk id="31" creationId="{8C074484-E5FF-F442-A5C9-653A348C8C57}"/>
          </ac:picMkLst>
        </pc:picChg>
        <pc:picChg chg="mod">
          <ac:chgData name="Surmeli, Mehmet" userId="577b8232-6478-49db-95e7-2bf710c8f210" providerId="ADAL" clId="{4EAE14A4-6ACB-4D56-950C-BD91FF85A76D}" dt="2022-06-16T15:08:28.559" v="10038" actId="1037"/>
          <ac:picMkLst>
            <pc:docMk/>
            <pc:sldMk cId="4131770618" sldId="272"/>
            <ac:picMk id="32" creationId="{8C074484-E5FF-F442-A5C9-653A348C8C57}"/>
          </ac:picMkLst>
        </pc:picChg>
        <pc:picChg chg="mod">
          <ac:chgData name="Surmeli, Mehmet" userId="577b8232-6478-49db-95e7-2bf710c8f210" providerId="ADAL" clId="{4EAE14A4-6ACB-4D56-950C-BD91FF85A76D}" dt="2022-06-16T15:08:28.559" v="10038" actId="1037"/>
          <ac:picMkLst>
            <pc:docMk/>
            <pc:sldMk cId="4131770618" sldId="272"/>
            <ac:picMk id="33" creationId="{FFC7D205-A43D-4928-BA71-3FBF108D8B00}"/>
          </ac:picMkLst>
        </pc:picChg>
        <pc:picChg chg="mod">
          <ac:chgData name="Surmeli, Mehmet" userId="577b8232-6478-49db-95e7-2bf710c8f210" providerId="ADAL" clId="{4EAE14A4-6ACB-4D56-950C-BD91FF85A76D}" dt="2022-06-16T15:08:28.559" v="10038" actId="1037"/>
          <ac:picMkLst>
            <pc:docMk/>
            <pc:sldMk cId="4131770618" sldId="272"/>
            <ac:picMk id="34" creationId="{72439712-547A-4753-B5F3-38BB63DF34D8}"/>
          </ac:picMkLst>
        </pc:picChg>
        <pc:picChg chg="mod">
          <ac:chgData name="Surmeli, Mehmet" userId="577b8232-6478-49db-95e7-2bf710c8f210" providerId="ADAL" clId="{4EAE14A4-6ACB-4D56-950C-BD91FF85A76D}" dt="2022-06-16T15:08:28.559" v="10038" actId="1037"/>
          <ac:picMkLst>
            <pc:docMk/>
            <pc:sldMk cId="4131770618" sldId="272"/>
            <ac:picMk id="35" creationId="{F5318252-42D7-4808-91F5-BEB5284F8FAA}"/>
          </ac:picMkLst>
        </pc:picChg>
        <pc:picChg chg="mod">
          <ac:chgData name="Surmeli, Mehmet" userId="577b8232-6478-49db-95e7-2bf710c8f210" providerId="ADAL" clId="{4EAE14A4-6ACB-4D56-950C-BD91FF85A76D}" dt="2022-06-16T15:08:28.559" v="10038" actId="1037"/>
          <ac:picMkLst>
            <pc:docMk/>
            <pc:sldMk cId="4131770618" sldId="272"/>
            <ac:picMk id="36" creationId="{5EC9C605-4167-4135-91E8-751D012EC434}"/>
          </ac:picMkLst>
        </pc:picChg>
        <pc:picChg chg="mod">
          <ac:chgData name="Surmeli, Mehmet" userId="577b8232-6478-49db-95e7-2bf710c8f210" providerId="ADAL" clId="{4EAE14A4-6ACB-4D56-950C-BD91FF85A76D}" dt="2022-06-16T15:08:28.559" v="10038" actId="1037"/>
          <ac:picMkLst>
            <pc:docMk/>
            <pc:sldMk cId="4131770618" sldId="272"/>
            <ac:picMk id="37" creationId="{59D0176D-9599-443B-B7A8-17A6189EE850}"/>
          </ac:picMkLst>
        </pc:picChg>
        <pc:picChg chg="mod">
          <ac:chgData name="Surmeli, Mehmet" userId="577b8232-6478-49db-95e7-2bf710c8f210" providerId="ADAL" clId="{4EAE14A4-6ACB-4D56-950C-BD91FF85A76D}" dt="2022-06-16T15:08:28.559" v="10038" actId="1037"/>
          <ac:picMkLst>
            <pc:docMk/>
            <pc:sldMk cId="4131770618" sldId="272"/>
            <ac:picMk id="38" creationId="{9B0E541F-A9E3-5346-935C-401DF5B62E4D}"/>
          </ac:picMkLst>
        </pc:picChg>
        <pc:picChg chg="mod">
          <ac:chgData name="Surmeli, Mehmet" userId="577b8232-6478-49db-95e7-2bf710c8f210" providerId="ADAL" clId="{4EAE14A4-6ACB-4D56-950C-BD91FF85A76D}" dt="2022-06-16T15:08:28.559" v="10038" actId="1037"/>
          <ac:picMkLst>
            <pc:docMk/>
            <pc:sldMk cId="4131770618" sldId="272"/>
            <ac:picMk id="39" creationId="{9B0E541F-A9E3-5346-935C-401DF5B62E4D}"/>
          </ac:picMkLst>
        </pc:picChg>
        <pc:picChg chg="mod">
          <ac:chgData name="Surmeli, Mehmet" userId="577b8232-6478-49db-95e7-2bf710c8f210" providerId="ADAL" clId="{4EAE14A4-6ACB-4D56-950C-BD91FF85A76D}" dt="2022-06-16T15:08:28.559" v="10038" actId="1037"/>
          <ac:picMkLst>
            <pc:docMk/>
            <pc:sldMk cId="4131770618" sldId="272"/>
            <ac:picMk id="40" creationId="{9B0E541F-A9E3-5346-935C-401DF5B62E4D}"/>
          </ac:picMkLst>
        </pc:picChg>
        <pc:picChg chg="mod">
          <ac:chgData name="Surmeli, Mehmet" userId="577b8232-6478-49db-95e7-2bf710c8f210" providerId="ADAL" clId="{4EAE14A4-6ACB-4D56-950C-BD91FF85A76D}" dt="2022-06-16T15:08:28.559" v="10038" actId="1037"/>
          <ac:picMkLst>
            <pc:docMk/>
            <pc:sldMk cId="4131770618" sldId="272"/>
            <ac:picMk id="41" creationId="{9B0E541F-A9E3-5346-935C-401DF5B62E4D}"/>
          </ac:picMkLst>
        </pc:picChg>
        <pc:picChg chg="mod">
          <ac:chgData name="Surmeli, Mehmet" userId="577b8232-6478-49db-95e7-2bf710c8f210" providerId="ADAL" clId="{4EAE14A4-6ACB-4D56-950C-BD91FF85A76D}" dt="2022-06-17T12:28:30.832" v="10229" actId="1076"/>
          <ac:picMkLst>
            <pc:docMk/>
            <pc:sldMk cId="4131770618" sldId="272"/>
            <ac:picMk id="57" creationId="{F48F4908-4357-426F-ADE2-895325D892DE}"/>
          </ac:picMkLst>
        </pc:picChg>
        <pc:picChg chg="add mod modCrop">
          <ac:chgData name="Surmeli, Mehmet" userId="577b8232-6478-49db-95e7-2bf710c8f210" providerId="ADAL" clId="{4EAE14A4-6ACB-4D56-950C-BD91FF85A76D}" dt="2022-06-17T12:39:52.117" v="10505" actId="164"/>
          <ac:picMkLst>
            <pc:docMk/>
            <pc:sldMk cId="4131770618" sldId="272"/>
            <ac:picMk id="66" creationId="{3CE8338A-C036-41DB-B1EC-229CD8D528F5}"/>
          </ac:picMkLst>
        </pc:picChg>
        <pc:picChg chg="add del mod">
          <ac:chgData name="Surmeli, Mehmet" userId="577b8232-6478-49db-95e7-2bf710c8f210" providerId="ADAL" clId="{4EAE14A4-6ACB-4D56-950C-BD91FF85A76D}" dt="2022-06-17T12:24:56.832" v="10114" actId="478"/>
          <ac:picMkLst>
            <pc:docMk/>
            <pc:sldMk cId="4131770618" sldId="272"/>
            <ac:picMk id="68" creationId="{65B287D4-D851-4927-BA65-500C04BAD8B8}"/>
          </ac:picMkLst>
        </pc:picChg>
        <pc:picChg chg="mod">
          <ac:chgData name="Surmeli, Mehmet" userId="577b8232-6478-49db-95e7-2bf710c8f210" providerId="ADAL" clId="{4EAE14A4-6ACB-4D56-950C-BD91FF85A76D}" dt="2022-06-16T15:08:28.559" v="10038" actId="1037"/>
          <ac:picMkLst>
            <pc:docMk/>
            <pc:sldMk cId="4131770618" sldId="272"/>
            <ac:picMk id="76" creationId="{C22D08D8-2746-4694-A0EB-6F2D01EDF50B}"/>
          </ac:picMkLst>
        </pc:picChg>
        <pc:picChg chg="mod">
          <ac:chgData name="Surmeli, Mehmet" userId="577b8232-6478-49db-95e7-2bf710c8f210" providerId="ADAL" clId="{4EAE14A4-6ACB-4D56-950C-BD91FF85A76D}" dt="2022-06-16T15:08:28.559" v="10038" actId="1037"/>
          <ac:picMkLst>
            <pc:docMk/>
            <pc:sldMk cId="4131770618" sldId="272"/>
            <ac:picMk id="82" creationId="{F2946882-B228-49C6-A9B5-3E87168B398D}"/>
          </ac:picMkLst>
        </pc:picChg>
        <pc:picChg chg="mod">
          <ac:chgData name="Surmeli, Mehmet" userId="577b8232-6478-49db-95e7-2bf710c8f210" providerId="ADAL" clId="{4EAE14A4-6ACB-4D56-950C-BD91FF85A76D}" dt="2022-06-16T15:08:28.559" v="10038" actId="1037"/>
          <ac:picMkLst>
            <pc:docMk/>
            <pc:sldMk cId="4131770618" sldId="272"/>
            <ac:picMk id="86" creationId="{40345B33-708C-42FC-AB14-CEFDBFA91E29}"/>
          </ac:picMkLst>
        </pc:picChg>
        <pc:picChg chg="mod">
          <ac:chgData name="Surmeli, Mehmet" userId="577b8232-6478-49db-95e7-2bf710c8f210" providerId="ADAL" clId="{4EAE14A4-6ACB-4D56-950C-BD91FF85A76D}" dt="2022-06-16T15:08:28.559" v="10038" actId="1037"/>
          <ac:picMkLst>
            <pc:docMk/>
            <pc:sldMk cId="4131770618" sldId="272"/>
            <ac:picMk id="87" creationId="{284DD8D7-E8AF-46D1-B879-7B5575A09D8E}"/>
          </ac:picMkLst>
        </pc:picChg>
        <pc:picChg chg="mod">
          <ac:chgData name="Surmeli, Mehmet" userId="577b8232-6478-49db-95e7-2bf710c8f210" providerId="ADAL" clId="{4EAE14A4-6ACB-4D56-950C-BD91FF85A76D}" dt="2022-06-16T15:08:28.559" v="10038" actId="1037"/>
          <ac:picMkLst>
            <pc:docMk/>
            <pc:sldMk cId="4131770618" sldId="272"/>
            <ac:picMk id="93" creationId="{3A6CFE88-E537-4EE6-AB3F-5C6ED21EEDF3}"/>
          </ac:picMkLst>
        </pc:picChg>
        <pc:picChg chg="add mod">
          <ac:chgData name="Surmeli, Mehmet" userId="577b8232-6478-49db-95e7-2bf710c8f210" providerId="ADAL" clId="{4EAE14A4-6ACB-4D56-950C-BD91FF85A76D}" dt="2022-06-17T12:40:15.958" v="10509" actId="164"/>
          <ac:picMkLst>
            <pc:docMk/>
            <pc:sldMk cId="4131770618" sldId="272"/>
            <ac:picMk id="95" creationId="{532E7BA7-D062-42B2-8152-6C3405554CFC}"/>
          </ac:picMkLst>
        </pc:picChg>
        <pc:picChg chg="mod">
          <ac:chgData name="Surmeli, Mehmet" userId="577b8232-6478-49db-95e7-2bf710c8f210" providerId="ADAL" clId="{4EAE14A4-6ACB-4D56-950C-BD91FF85A76D}" dt="2022-06-16T15:08:28.559" v="10038" actId="1037"/>
          <ac:picMkLst>
            <pc:docMk/>
            <pc:sldMk cId="4131770618" sldId="272"/>
            <ac:picMk id="97" creationId="{51FA73EB-15CB-47A4-9BC0-BD7623AE7DFC}"/>
          </ac:picMkLst>
        </pc:picChg>
        <pc:picChg chg="mod">
          <ac:chgData name="Surmeli, Mehmet" userId="577b8232-6478-49db-95e7-2bf710c8f210" providerId="ADAL" clId="{4EAE14A4-6ACB-4D56-950C-BD91FF85A76D}" dt="2022-06-16T15:08:28.559" v="10038" actId="1037"/>
          <ac:picMkLst>
            <pc:docMk/>
            <pc:sldMk cId="4131770618" sldId="272"/>
            <ac:picMk id="99" creationId="{B074D4C0-1D09-49B4-9FF0-D7802D4EFE28}"/>
          </ac:picMkLst>
        </pc:picChg>
        <pc:picChg chg="add mod">
          <ac:chgData name="Surmeli, Mehmet" userId="577b8232-6478-49db-95e7-2bf710c8f210" providerId="ADAL" clId="{4EAE14A4-6ACB-4D56-950C-BD91FF85A76D}" dt="2022-06-17T12:40:15.958" v="10509" actId="164"/>
          <ac:picMkLst>
            <pc:docMk/>
            <pc:sldMk cId="4131770618" sldId="272"/>
            <ac:picMk id="102" creationId="{EC72BCBA-88E4-438E-A980-BC8A8BB93E0C}"/>
          </ac:picMkLst>
        </pc:picChg>
        <pc:picChg chg="add mod">
          <ac:chgData name="Surmeli, Mehmet" userId="577b8232-6478-49db-95e7-2bf710c8f210" providerId="ADAL" clId="{4EAE14A4-6ACB-4D56-950C-BD91FF85A76D}" dt="2022-06-17T12:46:21.026" v="10568" actId="164"/>
          <ac:picMkLst>
            <pc:docMk/>
            <pc:sldMk cId="4131770618" sldId="272"/>
            <ac:picMk id="111" creationId="{E5D503CB-8318-4FC6-95AD-B19BB18A9AC1}"/>
          </ac:picMkLst>
        </pc:picChg>
        <pc:picChg chg="add del mod modCrop">
          <ac:chgData name="Surmeli, Mehmet" userId="577b8232-6478-49db-95e7-2bf710c8f210" providerId="ADAL" clId="{4EAE14A4-6ACB-4D56-950C-BD91FF85A76D}" dt="2022-06-17T12:51:13.873" v="10619" actId="478"/>
          <ac:picMkLst>
            <pc:docMk/>
            <pc:sldMk cId="4131770618" sldId="272"/>
            <ac:picMk id="116" creationId="{0D281AD2-EC7A-4924-B20E-0834C1D00B59}"/>
          </ac:picMkLst>
        </pc:picChg>
        <pc:picChg chg="add mod">
          <ac:chgData name="Surmeli, Mehmet" userId="577b8232-6478-49db-95e7-2bf710c8f210" providerId="ADAL" clId="{4EAE14A4-6ACB-4D56-950C-BD91FF85A76D}" dt="2022-06-17T12:46:11.381" v="10565" actId="1076"/>
          <ac:picMkLst>
            <pc:docMk/>
            <pc:sldMk cId="4131770618" sldId="272"/>
            <ac:picMk id="122" creationId="{D401141F-4786-4E03-9DE8-E1D1926A65AA}"/>
          </ac:picMkLst>
        </pc:picChg>
        <pc:picChg chg="add mod">
          <ac:chgData name="Surmeli, Mehmet" userId="577b8232-6478-49db-95e7-2bf710c8f210" providerId="ADAL" clId="{4EAE14A4-6ACB-4D56-950C-BD91FF85A76D}" dt="2022-06-17T12:46:39.312" v="10571" actId="164"/>
          <ac:picMkLst>
            <pc:docMk/>
            <pc:sldMk cId="4131770618" sldId="272"/>
            <ac:picMk id="125" creationId="{36418D93-CCDE-4133-AD81-3C709AED460F}"/>
          </ac:picMkLst>
        </pc:picChg>
        <pc:picChg chg="add mod">
          <ac:chgData name="Surmeli, Mehmet" userId="577b8232-6478-49db-95e7-2bf710c8f210" providerId="ADAL" clId="{4EAE14A4-6ACB-4D56-950C-BD91FF85A76D}" dt="2022-06-17T12:39:17.963" v="10497" actId="1036"/>
          <ac:picMkLst>
            <pc:docMk/>
            <pc:sldMk cId="4131770618" sldId="272"/>
            <ac:picMk id="129" creationId="{29B5791C-6AE1-453B-B620-B8CAE33D99EC}"/>
          </ac:picMkLst>
        </pc:picChg>
        <pc:picChg chg="add del mod">
          <ac:chgData name="Surmeli, Mehmet" userId="577b8232-6478-49db-95e7-2bf710c8f210" providerId="ADAL" clId="{4EAE14A4-6ACB-4D56-950C-BD91FF85A76D}" dt="2022-06-17T12:36:22.550" v="10422"/>
          <ac:picMkLst>
            <pc:docMk/>
            <pc:sldMk cId="4131770618" sldId="272"/>
            <ac:picMk id="130" creationId="{D0CD30E4-2E42-436C-942E-3E22F6AE8CE0}"/>
          </ac:picMkLst>
        </pc:picChg>
        <pc:picChg chg="add mod">
          <ac:chgData name="Surmeli, Mehmet" userId="577b8232-6478-49db-95e7-2bf710c8f210" providerId="ADAL" clId="{4EAE14A4-6ACB-4D56-950C-BD91FF85A76D}" dt="2022-06-17T12:38:20.160" v="10480" actId="1036"/>
          <ac:picMkLst>
            <pc:docMk/>
            <pc:sldMk cId="4131770618" sldId="272"/>
            <ac:picMk id="133" creationId="{EAA9E40B-2340-46FA-9FD4-B0C394DE46E7}"/>
          </ac:picMkLst>
        </pc:picChg>
        <pc:picChg chg="add mod">
          <ac:chgData name="Surmeli, Mehmet" userId="577b8232-6478-49db-95e7-2bf710c8f210" providerId="ADAL" clId="{4EAE14A4-6ACB-4D56-950C-BD91FF85A76D}" dt="2022-06-17T12:38:20.160" v="10480" actId="1036"/>
          <ac:picMkLst>
            <pc:docMk/>
            <pc:sldMk cId="4131770618" sldId="272"/>
            <ac:picMk id="134" creationId="{E327F240-6438-4116-AE20-339E297415CE}"/>
          </ac:picMkLst>
        </pc:picChg>
        <pc:picChg chg="add del mod">
          <ac:chgData name="Surmeli, Mehmet" userId="577b8232-6478-49db-95e7-2bf710c8f210" providerId="ADAL" clId="{4EAE14A4-6ACB-4D56-950C-BD91FF85A76D}" dt="2022-06-17T12:37:26.833" v="10460"/>
          <ac:picMkLst>
            <pc:docMk/>
            <pc:sldMk cId="4131770618" sldId="272"/>
            <ac:picMk id="135" creationId="{124332E4-10DC-453B-888C-1B38D0F05698}"/>
          </ac:picMkLst>
        </pc:picChg>
        <pc:picChg chg="add mod">
          <ac:chgData name="Surmeli, Mehmet" userId="577b8232-6478-49db-95e7-2bf710c8f210" providerId="ADAL" clId="{4EAE14A4-6ACB-4D56-950C-BD91FF85A76D}" dt="2022-06-17T12:38:20.160" v="10480" actId="1036"/>
          <ac:picMkLst>
            <pc:docMk/>
            <pc:sldMk cId="4131770618" sldId="272"/>
            <ac:picMk id="136" creationId="{CE5CDE74-85C1-4EBE-BED1-7F33B1E3B285}"/>
          </ac:picMkLst>
        </pc:picChg>
        <pc:picChg chg="add mod">
          <ac:chgData name="Surmeli, Mehmet" userId="577b8232-6478-49db-95e7-2bf710c8f210" providerId="ADAL" clId="{4EAE14A4-6ACB-4D56-950C-BD91FF85A76D}" dt="2022-06-17T12:38:27.865" v="10481" actId="1076"/>
          <ac:picMkLst>
            <pc:docMk/>
            <pc:sldMk cId="4131770618" sldId="272"/>
            <ac:picMk id="137" creationId="{AF9DA1B8-89F9-488B-B79B-3A4306A24F66}"/>
          </ac:picMkLst>
        </pc:picChg>
        <pc:picChg chg="mod">
          <ac:chgData name="Surmeli, Mehmet" userId="577b8232-6478-49db-95e7-2bf710c8f210" providerId="ADAL" clId="{4EAE14A4-6ACB-4D56-950C-BD91FF85A76D}" dt="2022-06-17T12:42:31.551" v="10524"/>
          <ac:picMkLst>
            <pc:docMk/>
            <pc:sldMk cId="4131770618" sldId="272"/>
            <ac:picMk id="142" creationId="{9B109448-12DC-4E76-BA9D-3CF0C9505A0F}"/>
          </ac:picMkLst>
        </pc:picChg>
        <pc:picChg chg="add mod">
          <ac:chgData name="Surmeli, Mehmet" userId="577b8232-6478-49db-95e7-2bf710c8f210" providerId="ADAL" clId="{4EAE14A4-6ACB-4D56-950C-BD91FF85A76D}" dt="2022-06-17T12:46:39.312" v="10571" actId="164"/>
          <ac:picMkLst>
            <pc:docMk/>
            <pc:sldMk cId="4131770618" sldId="272"/>
            <ac:picMk id="146" creationId="{CDE7B91D-BB3F-4CCE-BBB4-13D7854D98B6}"/>
          </ac:picMkLst>
        </pc:picChg>
        <pc:picChg chg="add mod">
          <ac:chgData name="Surmeli, Mehmet" userId="577b8232-6478-49db-95e7-2bf710c8f210" providerId="ADAL" clId="{4EAE14A4-6ACB-4D56-950C-BD91FF85A76D}" dt="2022-06-17T12:47:17.461" v="10593" actId="1076"/>
          <ac:picMkLst>
            <pc:docMk/>
            <pc:sldMk cId="4131770618" sldId="272"/>
            <ac:picMk id="149" creationId="{860733CF-3E2B-465A-950E-B525085BA070}"/>
          </ac:picMkLst>
        </pc:picChg>
        <pc:picChg chg="add mod">
          <ac:chgData name="Surmeli, Mehmet" userId="577b8232-6478-49db-95e7-2bf710c8f210" providerId="ADAL" clId="{4EAE14A4-6ACB-4D56-950C-BD91FF85A76D}" dt="2022-06-16T15:08:28.559" v="10038" actId="1037"/>
          <ac:picMkLst>
            <pc:docMk/>
            <pc:sldMk cId="4131770618" sldId="272"/>
            <ac:picMk id="1026" creationId="{686018B2-5AB2-4140-8708-B07FFC970F41}"/>
          </ac:picMkLst>
        </pc:picChg>
        <pc:picChg chg="mod">
          <ac:chgData name="Surmeli, Mehmet" userId="577b8232-6478-49db-95e7-2bf710c8f210" providerId="ADAL" clId="{4EAE14A4-6ACB-4D56-950C-BD91FF85A76D}" dt="2022-06-16T15:08:28.559" v="10038" actId="1037"/>
          <ac:picMkLst>
            <pc:docMk/>
            <pc:sldMk cId="4131770618" sldId="272"/>
            <ac:picMk id="1028" creationId="{3D37890F-E9F4-4194-B924-B5089CA0C36C}"/>
          </ac:picMkLst>
        </pc:picChg>
        <pc:picChg chg="mod">
          <ac:chgData name="Surmeli, Mehmet" userId="577b8232-6478-49db-95e7-2bf710c8f210" providerId="ADAL" clId="{4EAE14A4-6ACB-4D56-950C-BD91FF85A76D}" dt="2022-06-16T15:08:28.559" v="10038" actId="1037"/>
          <ac:picMkLst>
            <pc:docMk/>
            <pc:sldMk cId="4131770618" sldId="272"/>
            <ac:picMk id="1036" creationId="{53506463-75E2-4ED6-8513-87DFC53F4E40}"/>
          </ac:picMkLst>
        </pc:picChg>
        <pc:picChg chg="mod">
          <ac:chgData name="Surmeli, Mehmet" userId="577b8232-6478-49db-95e7-2bf710c8f210" providerId="ADAL" clId="{4EAE14A4-6ACB-4D56-950C-BD91FF85A76D}" dt="2022-06-16T15:08:28.559" v="10038" actId="1037"/>
          <ac:picMkLst>
            <pc:docMk/>
            <pc:sldMk cId="4131770618" sldId="272"/>
            <ac:picMk id="1038" creationId="{7E159599-D863-4111-9DF7-19FBFBFFEE2A}"/>
          </ac:picMkLst>
        </pc:picChg>
        <pc:picChg chg="del mod">
          <ac:chgData name="Surmeli, Mehmet" userId="577b8232-6478-49db-95e7-2bf710c8f210" providerId="ADAL" clId="{4EAE14A4-6ACB-4D56-950C-BD91FF85A76D}" dt="2022-06-17T12:21:26.193" v="10069" actId="478"/>
          <ac:picMkLst>
            <pc:docMk/>
            <pc:sldMk cId="4131770618" sldId="272"/>
            <ac:picMk id="1039" creationId="{1C876470-28DC-4186-9959-F61DFEC8B551}"/>
          </ac:picMkLst>
        </pc:picChg>
        <pc:picChg chg="mod">
          <ac:chgData name="Surmeli, Mehmet" userId="577b8232-6478-49db-95e7-2bf710c8f210" providerId="ADAL" clId="{4EAE14A4-6ACB-4D56-950C-BD91FF85A76D}" dt="2022-06-16T15:08:28.559" v="10038" actId="1037"/>
          <ac:picMkLst>
            <pc:docMk/>
            <pc:sldMk cId="4131770618" sldId="272"/>
            <ac:picMk id="1040" creationId="{AA79CD32-7D3C-4D50-8A5A-AC8D75504D8F}"/>
          </ac:picMkLst>
        </pc:picChg>
        <pc:picChg chg="mod">
          <ac:chgData name="Surmeli, Mehmet" userId="577b8232-6478-49db-95e7-2bf710c8f210" providerId="ADAL" clId="{4EAE14A4-6ACB-4D56-950C-BD91FF85A76D}" dt="2022-06-17T12:22:10.042" v="10088" actId="1076"/>
          <ac:picMkLst>
            <pc:docMk/>
            <pc:sldMk cId="4131770618" sldId="272"/>
            <ac:picMk id="1046" creationId="{8A855AC4-ADA6-49B6-80F4-A26F32E5FD59}"/>
          </ac:picMkLst>
        </pc:picChg>
        <pc:cxnChg chg="del mod">
          <ac:chgData name="Surmeli, Mehmet" userId="577b8232-6478-49db-95e7-2bf710c8f210" providerId="ADAL" clId="{4EAE14A4-6ACB-4D56-950C-BD91FF85A76D}" dt="2022-06-16T14:41:07.709" v="9952" actId="478"/>
          <ac:cxnSpMkLst>
            <pc:docMk/>
            <pc:sldMk cId="4131770618" sldId="272"/>
            <ac:cxnSpMk id="9" creationId="{5A6DACC5-3CC2-4160-A4B5-119DC101AD5D}"/>
          </ac:cxnSpMkLst>
        </pc:cxnChg>
        <pc:cxnChg chg="mod">
          <ac:chgData name="Surmeli, Mehmet" userId="577b8232-6478-49db-95e7-2bf710c8f210" providerId="ADAL" clId="{4EAE14A4-6ACB-4D56-950C-BD91FF85A76D}" dt="2022-06-17T12:26:51.802" v="10187" actId="1038"/>
          <ac:cxnSpMkLst>
            <pc:docMk/>
            <pc:sldMk cId="4131770618" sldId="272"/>
            <ac:cxnSpMk id="17" creationId="{299A4D1E-894F-4A3D-B96F-87D94FE47857}"/>
          </ac:cxnSpMkLst>
        </pc:cxnChg>
        <pc:cxnChg chg="mod">
          <ac:chgData name="Surmeli, Mehmet" userId="577b8232-6478-49db-95e7-2bf710c8f210" providerId="ADAL" clId="{4EAE14A4-6ACB-4D56-950C-BD91FF85A76D}" dt="2022-06-17T12:27:43.838" v="10208" actId="1076"/>
          <ac:cxnSpMkLst>
            <pc:docMk/>
            <pc:sldMk cId="4131770618" sldId="272"/>
            <ac:cxnSpMk id="19" creationId="{4F390884-7E31-4731-8FFF-DB3E6D2D24EB}"/>
          </ac:cxnSpMkLst>
        </pc:cxnChg>
        <pc:cxnChg chg="mod">
          <ac:chgData name="Surmeli, Mehmet" userId="577b8232-6478-49db-95e7-2bf710c8f210" providerId="ADAL" clId="{4EAE14A4-6ACB-4D56-950C-BD91FF85A76D}" dt="2022-06-16T15:08:28.559" v="10038" actId="1037"/>
          <ac:cxnSpMkLst>
            <pc:docMk/>
            <pc:sldMk cId="4131770618" sldId="272"/>
            <ac:cxnSpMk id="23" creationId="{8DA34C8A-FE62-4916-A0F6-6B21CFFBC8F9}"/>
          </ac:cxnSpMkLst>
        </pc:cxnChg>
        <pc:cxnChg chg="del mod">
          <ac:chgData name="Surmeli, Mehmet" userId="577b8232-6478-49db-95e7-2bf710c8f210" providerId="ADAL" clId="{4EAE14A4-6ACB-4D56-950C-BD91FF85A76D}" dt="2022-06-16T15:07:37.154" v="9994" actId="478"/>
          <ac:cxnSpMkLst>
            <pc:docMk/>
            <pc:sldMk cId="4131770618" sldId="272"/>
            <ac:cxnSpMk id="44" creationId="{D83EBE02-345D-4437-B989-D950A8E5EB27}"/>
          </ac:cxnSpMkLst>
        </pc:cxnChg>
        <pc:cxnChg chg="mod">
          <ac:chgData name="Surmeli, Mehmet" userId="577b8232-6478-49db-95e7-2bf710c8f210" providerId="ADAL" clId="{4EAE14A4-6ACB-4D56-950C-BD91FF85A76D}" dt="2022-06-17T12:33:59.356" v="10378" actId="14100"/>
          <ac:cxnSpMkLst>
            <pc:docMk/>
            <pc:sldMk cId="4131770618" sldId="272"/>
            <ac:cxnSpMk id="52" creationId="{BAF40FE9-619E-4932-8379-6168593EF520}"/>
          </ac:cxnSpMkLst>
        </pc:cxnChg>
        <pc:cxnChg chg="mod">
          <ac:chgData name="Surmeli, Mehmet" userId="577b8232-6478-49db-95e7-2bf710c8f210" providerId="ADAL" clId="{4EAE14A4-6ACB-4D56-950C-BD91FF85A76D}" dt="2022-06-16T15:08:28.559" v="10038" actId="1037"/>
          <ac:cxnSpMkLst>
            <pc:docMk/>
            <pc:sldMk cId="4131770618" sldId="272"/>
            <ac:cxnSpMk id="53" creationId="{6B3EB4AE-F121-4FDC-96F2-A14F3ABD53E9}"/>
          </ac:cxnSpMkLst>
        </pc:cxnChg>
        <pc:cxnChg chg="mod">
          <ac:chgData name="Surmeli, Mehmet" userId="577b8232-6478-49db-95e7-2bf710c8f210" providerId="ADAL" clId="{4EAE14A4-6ACB-4D56-950C-BD91FF85A76D}" dt="2022-06-16T15:08:28.559" v="10038" actId="1037"/>
          <ac:cxnSpMkLst>
            <pc:docMk/>
            <pc:sldMk cId="4131770618" sldId="272"/>
            <ac:cxnSpMk id="70" creationId="{342C8B87-ABE0-4A58-9929-86799BED50F3}"/>
          </ac:cxnSpMkLst>
        </pc:cxnChg>
        <pc:cxnChg chg="mod">
          <ac:chgData name="Surmeli, Mehmet" userId="577b8232-6478-49db-95e7-2bf710c8f210" providerId="ADAL" clId="{4EAE14A4-6ACB-4D56-950C-BD91FF85A76D}" dt="2022-06-17T12:28:30.832" v="10229" actId="1076"/>
          <ac:cxnSpMkLst>
            <pc:docMk/>
            <pc:sldMk cId="4131770618" sldId="272"/>
            <ac:cxnSpMk id="73" creationId="{A400E8B4-5439-4133-8A01-77AB751BE743}"/>
          </ac:cxnSpMkLst>
        </pc:cxnChg>
        <pc:cxnChg chg="mod">
          <ac:chgData name="Surmeli, Mehmet" userId="577b8232-6478-49db-95e7-2bf710c8f210" providerId="ADAL" clId="{4EAE14A4-6ACB-4D56-950C-BD91FF85A76D}" dt="2022-06-17T12:28:33.400" v="10230" actId="14100"/>
          <ac:cxnSpMkLst>
            <pc:docMk/>
            <pc:sldMk cId="4131770618" sldId="272"/>
            <ac:cxnSpMk id="75" creationId="{302E400F-D443-425A-AA02-65643E390DDC}"/>
          </ac:cxnSpMkLst>
        </pc:cxnChg>
        <pc:cxnChg chg="mod">
          <ac:chgData name="Surmeli, Mehmet" userId="577b8232-6478-49db-95e7-2bf710c8f210" providerId="ADAL" clId="{4EAE14A4-6ACB-4D56-950C-BD91FF85A76D}" dt="2022-06-16T15:08:28.559" v="10038" actId="1037"/>
          <ac:cxnSpMkLst>
            <pc:docMk/>
            <pc:sldMk cId="4131770618" sldId="272"/>
            <ac:cxnSpMk id="78" creationId="{60011052-664C-43C5-9685-2F5309049F64}"/>
          </ac:cxnSpMkLst>
        </pc:cxnChg>
        <pc:cxnChg chg="del mod">
          <ac:chgData name="Surmeli, Mehmet" userId="577b8232-6478-49db-95e7-2bf710c8f210" providerId="ADAL" clId="{4EAE14A4-6ACB-4D56-950C-BD91FF85A76D}" dt="2022-06-16T13:58:12.096" v="9883" actId="478"/>
          <ac:cxnSpMkLst>
            <pc:docMk/>
            <pc:sldMk cId="4131770618" sldId="272"/>
            <ac:cxnSpMk id="79" creationId="{3A17E783-2742-4812-8906-F8E4B09979EE}"/>
          </ac:cxnSpMkLst>
        </pc:cxnChg>
        <pc:cxnChg chg="mod">
          <ac:chgData name="Surmeli, Mehmet" userId="577b8232-6478-49db-95e7-2bf710c8f210" providerId="ADAL" clId="{4EAE14A4-6ACB-4D56-950C-BD91FF85A76D}" dt="2022-06-16T15:08:28.559" v="10038" actId="1037"/>
          <ac:cxnSpMkLst>
            <pc:docMk/>
            <pc:sldMk cId="4131770618" sldId="272"/>
            <ac:cxnSpMk id="98" creationId="{5BCF3D27-B911-4CA7-9C94-49DEB56F6767}"/>
          </ac:cxnSpMkLst>
        </pc:cxnChg>
        <pc:cxnChg chg="mod">
          <ac:chgData name="Surmeli, Mehmet" userId="577b8232-6478-49db-95e7-2bf710c8f210" providerId="ADAL" clId="{4EAE14A4-6ACB-4D56-950C-BD91FF85A76D}" dt="2022-06-16T15:08:28.559" v="10038" actId="1037"/>
          <ac:cxnSpMkLst>
            <pc:docMk/>
            <pc:sldMk cId="4131770618" sldId="272"/>
            <ac:cxnSpMk id="101" creationId="{C3BB89F3-BB3A-4504-AFA7-6A2336CA1AEE}"/>
          </ac:cxnSpMkLst>
        </pc:cxnChg>
        <pc:cxnChg chg="mod">
          <ac:chgData name="Surmeli, Mehmet" userId="577b8232-6478-49db-95e7-2bf710c8f210" providerId="ADAL" clId="{4EAE14A4-6ACB-4D56-950C-BD91FF85A76D}" dt="2022-06-17T12:26:51.802" v="10187" actId="1038"/>
          <ac:cxnSpMkLst>
            <pc:docMk/>
            <pc:sldMk cId="4131770618" sldId="272"/>
            <ac:cxnSpMk id="119" creationId="{F868AB01-0DA3-4BCE-B0C4-B76A523E0D39}"/>
          </ac:cxnSpMkLst>
        </pc:cxnChg>
        <pc:cxnChg chg="mod">
          <ac:chgData name="Surmeli, Mehmet" userId="577b8232-6478-49db-95e7-2bf710c8f210" providerId="ADAL" clId="{4EAE14A4-6ACB-4D56-950C-BD91FF85A76D}" dt="2022-06-16T15:08:28.559" v="10038" actId="1037"/>
          <ac:cxnSpMkLst>
            <pc:docMk/>
            <pc:sldMk cId="4131770618" sldId="272"/>
            <ac:cxnSpMk id="121" creationId="{FE05BE6A-526B-4709-ADD4-4904D3F900CD}"/>
          </ac:cxnSpMkLst>
        </pc:cxnChg>
        <pc:cxnChg chg="mod">
          <ac:chgData name="Surmeli, Mehmet" userId="577b8232-6478-49db-95e7-2bf710c8f210" providerId="ADAL" clId="{4EAE14A4-6ACB-4D56-950C-BD91FF85A76D}" dt="2022-06-17T12:26:51.802" v="10187" actId="1038"/>
          <ac:cxnSpMkLst>
            <pc:docMk/>
            <pc:sldMk cId="4131770618" sldId="272"/>
            <ac:cxnSpMk id="123" creationId="{B43EBC9F-8884-49A0-99F8-DB36400AD891}"/>
          </ac:cxnSpMkLst>
        </pc:cxnChg>
        <pc:cxnChg chg="add mod">
          <ac:chgData name="Surmeli, Mehmet" userId="577b8232-6478-49db-95e7-2bf710c8f210" providerId="ADAL" clId="{4EAE14A4-6ACB-4D56-950C-BD91FF85A76D}" dt="2022-06-17T12:34:52.423" v="10381" actId="14100"/>
          <ac:cxnSpMkLst>
            <pc:docMk/>
            <pc:sldMk cId="4131770618" sldId="272"/>
            <ac:cxnSpMk id="1025" creationId="{9F8D539D-DFC5-4F58-BD3E-837B2A0691AA}"/>
          </ac:cxnSpMkLst>
        </pc:cxnChg>
        <pc:cxnChg chg="mod">
          <ac:chgData name="Surmeli, Mehmet" userId="577b8232-6478-49db-95e7-2bf710c8f210" providerId="ADAL" clId="{4EAE14A4-6ACB-4D56-950C-BD91FF85A76D}" dt="2022-06-17T12:22:07.088" v="10087" actId="14100"/>
          <ac:cxnSpMkLst>
            <pc:docMk/>
            <pc:sldMk cId="4131770618" sldId="272"/>
            <ac:cxnSpMk id="1042" creationId="{59E7EAC4-AD51-4D8C-8D21-EAF9A914B085}"/>
          </ac:cxnSpMkLst>
        </pc:cxnChg>
        <pc:cxnChg chg="mod">
          <ac:chgData name="Surmeli, Mehmet" userId="577b8232-6478-49db-95e7-2bf710c8f210" providerId="ADAL" clId="{4EAE14A4-6ACB-4D56-950C-BD91FF85A76D}" dt="2022-06-17T12:22:11.912" v="10089" actId="14100"/>
          <ac:cxnSpMkLst>
            <pc:docMk/>
            <pc:sldMk cId="4131770618" sldId="272"/>
            <ac:cxnSpMk id="1048" creationId="{C907E3D1-7139-4D03-B24B-D8FE4D0A8F7A}"/>
          </ac:cxnSpMkLst>
        </pc:cxnChg>
      </pc:sldChg>
      <pc:sldChg chg="addSp delSp modSp add del mod">
        <pc:chgData name="Surmeli, Mehmet" userId="577b8232-6478-49db-95e7-2bf710c8f210" providerId="ADAL" clId="{4EAE14A4-6ACB-4D56-950C-BD91FF85A76D}" dt="2022-06-17T15:58:50.768" v="11027" actId="478"/>
        <pc:sldMkLst>
          <pc:docMk/>
          <pc:sldMk cId="2290634020" sldId="275"/>
        </pc:sldMkLst>
        <pc:spChg chg="mod">
          <ac:chgData name="Surmeli, Mehmet" userId="577b8232-6478-49db-95e7-2bf710c8f210" providerId="ADAL" clId="{4EAE14A4-6ACB-4D56-950C-BD91FF85A76D}" dt="2022-06-13T11:48:11.056" v="7927" actId="20577"/>
          <ac:spMkLst>
            <pc:docMk/>
            <pc:sldMk cId="2290634020" sldId="275"/>
            <ac:spMk id="2" creationId="{CD6D7705-F084-411C-BC85-72E7E7244B3D}"/>
          </ac:spMkLst>
        </pc:spChg>
        <pc:spChg chg="del">
          <ac:chgData name="Surmeli, Mehmet" userId="577b8232-6478-49db-95e7-2bf710c8f210" providerId="ADAL" clId="{4EAE14A4-6ACB-4D56-950C-BD91FF85A76D}" dt="2022-06-17T15:58:50.768" v="11027" actId="478"/>
          <ac:spMkLst>
            <pc:docMk/>
            <pc:sldMk cId="2290634020" sldId="275"/>
            <ac:spMk id="4" creationId="{23DADDE5-E775-401B-9AC6-5FBCC622EA68}"/>
          </ac:spMkLst>
        </pc:spChg>
        <pc:spChg chg="del">
          <ac:chgData name="Surmeli, Mehmet" userId="577b8232-6478-49db-95e7-2bf710c8f210" providerId="ADAL" clId="{4EAE14A4-6ACB-4D56-950C-BD91FF85A76D}" dt="2022-06-17T15:58:06.908" v="11026"/>
          <ac:spMkLst>
            <pc:docMk/>
            <pc:sldMk cId="2290634020" sldId="275"/>
            <ac:spMk id="5" creationId="{98DEFBD5-BE56-40D1-ADAC-61FF40B0F8C0}"/>
          </ac:spMkLst>
        </pc:spChg>
        <pc:picChg chg="add mod">
          <ac:chgData name="Surmeli, Mehmet" userId="577b8232-6478-49db-95e7-2bf710c8f210" providerId="ADAL" clId="{4EAE14A4-6ACB-4D56-950C-BD91FF85A76D}" dt="2022-06-17T15:58:06.908" v="11026"/>
          <ac:picMkLst>
            <pc:docMk/>
            <pc:sldMk cId="2290634020" sldId="275"/>
            <ac:picMk id="6" creationId="{BAB8D0BF-FFB9-4B65-B5F2-C4B6E9890153}"/>
          </ac:picMkLst>
        </pc:picChg>
      </pc:sldChg>
      <pc:sldChg chg="addSp delSp modSp mod modAnim modNotesTx">
        <pc:chgData name="Surmeli, Mehmet" userId="577b8232-6478-49db-95e7-2bf710c8f210" providerId="ADAL" clId="{4EAE14A4-6ACB-4D56-950C-BD91FF85A76D}" dt="2022-06-10T09:30:48.518" v="4939" actId="20577"/>
        <pc:sldMkLst>
          <pc:docMk/>
          <pc:sldMk cId="2485053107" sldId="277"/>
        </pc:sldMkLst>
        <pc:spChg chg="mod">
          <ac:chgData name="Surmeli, Mehmet" userId="577b8232-6478-49db-95e7-2bf710c8f210" providerId="ADAL" clId="{4EAE14A4-6ACB-4D56-950C-BD91FF85A76D}" dt="2022-05-25T17:28:01.452" v="3921" actId="1076"/>
          <ac:spMkLst>
            <pc:docMk/>
            <pc:sldMk cId="2485053107" sldId="277"/>
            <ac:spMk id="2" creationId="{0550B1F6-EFFD-4E3B-B1E1-DC36F0711A63}"/>
          </ac:spMkLst>
        </pc:spChg>
        <pc:spChg chg="del">
          <ac:chgData name="Surmeli, Mehmet" userId="577b8232-6478-49db-95e7-2bf710c8f210" providerId="ADAL" clId="{4EAE14A4-6ACB-4D56-950C-BD91FF85A76D}" dt="2022-05-25T17:23:40.380" v="3587" actId="478"/>
          <ac:spMkLst>
            <pc:docMk/>
            <pc:sldMk cId="2485053107" sldId="277"/>
            <ac:spMk id="3" creationId="{55C8CF86-5E21-4F37-8F29-FBAFEA0C6E66}"/>
          </ac:spMkLst>
        </pc:spChg>
        <pc:spChg chg="add del">
          <ac:chgData name="Surmeli, Mehmet" userId="577b8232-6478-49db-95e7-2bf710c8f210" providerId="ADAL" clId="{4EAE14A4-6ACB-4D56-950C-BD91FF85A76D}" dt="2022-05-25T17:24:19.858" v="3601" actId="478"/>
          <ac:spMkLst>
            <pc:docMk/>
            <pc:sldMk cId="2485053107" sldId="277"/>
            <ac:spMk id="7" creationId="{E9FEC3F5-A420-432B-AE43-2165DE43F23F}"/>
          </ac:spMkLst>
        </pc:spChg>
        <pc:spChg chg="mod">
          <ac:chgData name="Surmeli, Mehmet" userId="577b8232-6478-49db-95e7-2bf710c8f210" providerId="ADAL" clId="{4EAE14A4-6ACB-4D56-950C-BD91FF85A76D}" dt="2022-05-27T11:02:45.105" v="4715" actId="1076"/>
          <ac:spMkLst>
            <pc:docMk/>
            <pc:sldMk cId="2485053107" sldId="277"/>
            <ac:spMk id="14" creationId="{C2B93725-496A-4CBA-BCEB-E266B2DAFD37}"/>
          </ac:spMkLst>
        </pc:spChg>
        <pc:spChg chg="add del">
          <ac:chgData name="Surmeli, Mehmet" userId="577b8232-6478-49db-95e7-2bf710c8f210" providerId="ADAL" clId="{4EAE14A4-6ACB-4D56-950C-BD91FF85A76D}" dt="2022-05-25T17:24:18.586" v="3600" actId="478"/>
          <ac:spMkLst>
            <pc:docMk/>
            <pc:sldMk cId="2485053107" sldId="277"/>
            <ac:spMk id="18" creationId="{C9DE7977-A6BD-4DF5-9F05-5B1EFB9C4E0D}"/>
          </ac:spMkLst>
        </pc:spChg>
        <pc:spChg chg="add del mod">
          <ac:chgData name="Surmeli, Mehmet" userId="577b8232-6478-49db-95e7-2bf710c8f210" providerId="ADAL" clId="{4EAE14A4-6ACB-4D56-950C-BD91FF85A76D}" dt="2022-05-25T17:23:41.601" v="3588" actId="478"/>
          <ac:spMkLst>
            <pc:docMk/>
            <pc:sldMk cId="2485053107" sldId="277"/>
            <ac:spMk id="22" creationId="{339FA40B-C0C7-44F0-A706-5819C356A042}"/>
          </ac:spMkLst>
        </pc:spChg>
        <pc:spChg chg="mod">
          <ac:chgData name="Surmeli, Mehmet" userId="577b8232-6478-49db-95e7-2bf710c8f210" providerId="ADAL" clId="{4EAE14A4-6ACB-4D56-950C-BD91FF85A76D}" dt="2022-05-27T11:02:45.105" v="4715" actId="1076"/>
          <ac:spMkLst>
            <pc:docMk/>
            <pc:sldMk cId="2485053107" sldId="277"/>
            <ac:spMk id="23" creationId="{4EF9730A-103F-481D-826B-69286CD397AF}"/>
          </ac:spMkLst>
        </pc:spChg>
        <pc:spChg chg="mod">
          <ac:chgData name="Surmeli, Mehmet" userId="577b8232-6478-49db-95e7-2bf710c8f210" providerId="ADAL" clId="{4EAE14A4-6ACB-4D56-950C-BD91FF85A76D}" dt="2022-05-27T11:02:45.105" v="4715" actId="1076"/>
          <ac:spMkLst>
            <pc:docMk/>
            <pc:sldMk cId="2485053107" sldId="277"/>
            <ac:spMk id="24" creationId="{C095BCF2-8AF1-46A3-AE8F-7A99191FD1F0}"/>
          </ac:spMkLst>
        </pc:spChg>
        <pc:spChg chg="mod">
          <ac:chgData name="Surmeli, Mehmet" userId="577b8232-6478-49db-95e7-2bf710c8f210" providerId="ADAL" clId="{4EAE14A4-6ACB-4D56-950C-BD91FF85A76D}" dt="2022-05-27T11:02:45.105" v="4715" actId="1076"/>
          <ac:spMkLst>
            <pc:docMk/>
            <pc:sldMk cId="2485053107" sldId="277"/>
            <ac:spMk id="25" creationId="{5F1CCCF2-7CD9-4902-B4EF-3A2D028BDAF2}"/>
          </ac:spMkLst>
        </pc:spChg>
        <pc:spChg chg="mod">
          <ac:chgData name="Surmeli, Mehmet" userId="577b8232-6478-49db-95e7-2bf710c8f210" providerId="ADAL" clId="{4EAE14A4-6ACB-4D56-950C-BD91FF85A76D}" dt="2022-05-25T17:28:44.793" v="3928" actId="408"/>
          <ac:spMkLst>
            <pc:docMk/>
            <pc:sldMk cId="2485053107" sldId="277"/>
            <ac:spMk id="26" creationId="{4E3C6CDF-0F81-4234-B1BB-97DD70093C96}"/>
          </ac:spMkLst>
        </pc:spChg>
        <pc:spChg chg="mod">
          <ac:chgData name="Surmeli, Mehmet" userId="577b8232-6478-49db-95e7-2bf710c8f210" providerId="ADAL" clId="{4EAE14A4-6ACB-4D56-950C-BD91FF85A76D}" dt="2022-05-25T17:28:21.767" v="3926" actId="1076"/>
          <ac:spMkLst>
            <pc:docMk/>
            <pc:sldMk cId="2485053107" sldId="277"/>
            <ac:spMk id="27" creationId="{2D6DF9DE-EFEA-49C9-B432-961F7A470996}"/>
          </ac:spMkLst>
        </pc:spChg>
        <pc:spChg chg="mod">
          <ac:chgData name="Surmeli, Mehmet" userId="577b8232-6478-49db-95e7-2bf710c8f210" providerId="ADAL" clId="{4EAE14A4-6ACB-4D56-950C-BD91FF85A76D}" dt="2022-05-25T17:28:21.767" v="3926" actId="1076"/>
          <ac:spMkLst>
            <pc:docMk/>
            <pc:sldMk cId="2485053107" sldId="277"/>
            <ac:spMk id="28" creationId="{1B30B24A-D7C3-4FAE-9A2A-78CF506C1613}"/>
          </ac:spMkLst>
        </pc:spChg>
        <pc:spChg chg="del">
          <ac:chgData name="Surmeli, Mehmet" userId="577b8232-6478-49db-95e7-2bf710c8f210" providerId="ADAL" clId="{4EAE14A4-6ACB-4D56-950C-BD91FF85A76D}" dt="2022-05-25T17:25:38.500" v="3766" actId="478"/>
          <ac:spMkLst>
            <pc:docMk/>
            <pc:sldMk cId="2485053107" sldId="277"/>
            <ac:spMk id="31" creationId="{3C3F9BBE-0532-4A85-A39F-2137E99A8E0D}"/>
          </ac:spMkLst>
        </pc:spChg>
        <pc:spChg chg="del">
          <ac:chgData name="Surmeli, Mehmet" userId="577b8232-6478-49db-95e7-2bf710c8f210" providerId="ADAL" clId="{4EAE14A4-6ACB-4D56-950C-BD91FF85A76D}" dt="2022-05-25T17:23:09.616" v="3575" actId="478"/>
          <ac:spMkLst>
            <pc:docMk/>
            <pc:sldMk cId="2485053107" sldId="277"/>
            <ac:spMk id="40" creationId="{048EC01B-49E0-4C38-B7F9-28F4B6AF714F}"/>
          </ac:spMkLst>
        </pc:spChg>
        <pc:spChg chg="del mod">
          <ac:chgData name="Surmeli, Mehmet" userId="577b8232-6478-49db-95e7-2bf710c8f210" providerId="ADAL" clId="{4EAE14A4-6ACB-4D56-950C-BD91FF85A76D}" dt="2022-05-25T17:27:24.771" v="3792"/>
          <ac:spMkLst>
            <pc:docMk/>
            <pc:sldMk cId="2485053107" sldId="277"/>
            <ac:spMk id="44" creationId="{CE293A0B-84EF-45ED-B793-24D5D57172F7}"/>
          </ac:spMkLst>
        </pc:spChg>
        <pc:spChg chg="mod">
          <ac:chgData name="Surmeli, Mehmet" userId="577b8232-6478-49db-95e7-2bf710c8f210" providerId="ADAL" clId="{4EAE14A4-6ACB-4D56-950C-BD91FF85A76D}" dt="2022-05-25T17:28:21.767" v="3926" actId="1076"/>
          <ac:spMkLst>
            <pc:docMk/>
            <pc:sldMk cId="2485053107" sldId="277"/>
            <ac:spMk id="46" creationId="{B080C16D-4053-4B6D-9DC1-D61FA067C16E}"/>
          </ac:spMkLst>
        </pc:spChg>
        <pc:spChg chg="del">
          <ac:chgData name="Surmeli, Mehmet" userId="577b8232-6478-49db-95e7-2bf710c8f210" providerId="ADAL" clId="{4EAE14A4-6ACB-4D56-950C-BD91FF85A76D}" dt="2022-05-25T14:25:49.712" v="3545" actId="478"/>
          <ac:spMkLst>
            <pc:docMk/>
            <pc:sldMk cId="2485053107" sldId="277"/>
            <ac:spMk id="47" creationId="{4DE84CC6-0C31-40DD-BFA7-1779226C7BE8}"/>
          </ac:spMkLst>
        </pc:spChg>
        <pc:spChg chg="mod">
          <ac:chgData name="Surmeli, Mehmet" userId="577b8232-6478-49db-95e7-2bf710c8f210" providerId="ADAL" clId="{4EAE14A4-6ACB-4D56-950C-BD91FF85A76D}" dt="2022-05-27T11:02:48.446" v="4717" actId="1076"/>
          <ac:spMkLst>
            <pc:docMk/>
            <pc:sldMk cId="2485053107" sldId="277"/>
            <ac:spMk id="48" creationId="{778C46FB-D2EF-45BE-A730-129D6A2399BE}"/>
          </ac:spMkLst>
        </pc:spChg>
        <pc:spChg chg="del">
          <ac:chgData name="Surmeli, Mehmet" userId="577b8232-6478-49db-95e7-2bf710c8f210" providerId="ADAL" clId="{4EAE14A4-6ACB-4D56-950C-BD91FF85A76D}" dt="2022-05-25T14:25:54.155" v="3548" actId="478"/>
          <ac:spMkLst>
            <pc:docMk/>
            <pc:sldMk cId="2485053107" sldId="277"/>
            <ac:spMk id="50" creationId="{00DE2588-A221-448F-A21D-B8EC42D97441}"/>
          </ac:spMkLst>
        </pc:spChg>
        <pc:spChg chg="del">
          <ac:chgData name="Surmeli, Mehmet" userId="577b8232-6478-49db-95e7-2bf710c8f210" providerId="ADAL" clId="{4EAE14A4-6ACB-4D56-950C-BD91FF85A76D}" dt="2022-05-25T17:24:28.711" v="3606" actId="478"/>
          <ac:spMkLst>
            <pc:docMk/>
            <pc:sldMk cId="2485053107" sldId="277"/>
            <ac:spMk id="51" creationId="{D0F143D9-995A-4F13-9614-A213BA73FE1B}"/>
          </ac:spMkLst>
        </pc:spChg>
        <pc:spChg chg="mod">
          <ac:chgData name="Surmeli, Mehmet" userId="577b8232-6478-49db-95e7-2bf710c8f210" providerId="ADAL" clId="{4EAE14A4-6ACB-4D56-950C-BD91FF85A76D}" dt="2022-05-25T17:28:44.793" v="3928" actId="408"/>
          <ac:spMkLst>
            <pc:docMk/>
            <pc:sldMk cId="2485053107" sldId="277"/>
            <ac:spMk id="52" creationId="{3BEF90AA-0339-463B-8E29-54517A271EC7}"/>
          </ac:spMkLst>
        </pc:spChg>
        <pc:spChg chg="del">
          <ac:chgData name="Surmeli, Mehmet" userId="577b8232-6478-49db-95e7-2bf710c8f210" providerId="ADAL" clId="{4EAE14A4-6ACB-4D56-950C-BD91FF85A76D}" dt="2022-05-25T14:25:55.344" v="3549" actId="478"/>
          <ac:spMkLst>
            <pc:docMk/>
            <pc:sldMk cId="2485053107" sldId="277"/>
            <ac:spMk id="53" creationId="{33DA16AC-F02E-40B1-AD35-7B46655C5B7E}"/>
          </ac:spMkLst>
        </pc:spChg>
        <pc:spChg chg="del">
          <ac:chgData name="Surmeli, Mehmet" userId="577b8232-6478-49db-95e7-2bf710c8f210" providerId="ADAL" clId="{4EAE14A4-6ACB-4D56-950C-BD91FF85A76D}" dt="2022-05-25T17:24:41.776" v="3613" actId="478"/>
          <ac:spMkLst>
            <pc:docMk/>
            <pc:sldMk cId="2485053107" sldId="277"/>
            <ac:spMk id="54" creationId="{5D338726-8A3A-413A-B4DC-47A86F9D30F5}"/>
          </ac:spMkLst>
        </pc:spChg>
        <pc:spChg chg="add mod">
          <ac:chgData name="Surmeli, Mehmet" userId="577b8232-6478-49db-95e7-2bf710c8f210" providerId="ADAL" clId="{4EAE14A4-6ACB-4D56-950C-BD91FF85A76D}" dt="2022-05-25T17:31:37.308" v="4022" actId="20577"/>
          <ac:spMkLst>
            <pc:docMk/>
            <pc:sldMk cId="2485053107" sldId="277"/>
            <ac:spMk id="2055" creationId="{2517A94C-3678-46A2-9722-048DCC1C28E8}"/>
          </ac:spMkLst>
        </pc:spChg>
        <pc:grpChg chg="add mod">
          <ac:chgData name="Surmeli, Mehmet" userId="577b8232-6478-49db-95e7-2bf710c8f210" providerId="ADAL" clId="{4EAE14A4-6ACB-4D56-950C-BD91FF85A76D}" dt="2022-05-27T11:02:45.105" v="4715" actId="1076"/>
          <ac:grpSpMkLst>
            <pc:docMk/>
            <pc:sldMk cId="2485053107" sldId="277"/>
            <ac:grpSpMk id="30" creationId="{68D97DD6-F3ED-4049-9ED3-57E491B13FBE}"/>
          </ac:grpSpMkLst>
        </pc:grpChg>
        <pc:grpChg chg="add mod">
          <ac:chgData name="Surmeli, Mehmet" userId="577b8232-6478-49db-95e7-2bf710c8f210" providerId="ADAL" clId="{4EAE14A4-6ACB-4D56-950C-BD91FF85A76D}" dt="2022-05-25T17:28:44.793" v="3928" actId="408"/>
          <ac:grpSpMkLst>
            <pc:docMk/>
            <pc:sldMk cId="2485053107" sldId="277"/>
            <ac:grpSpMk id="2048" creationId="{2B275318-002E-40B4-A6DA-7974F6F67683}"/>
          </ac:grpSpMkLst>
        </pc:grpChg>
        <pc:grpChg chg="add mod">
          <ac:chgData name="Surmeli, Mehmet" userId="577b8232-6478-49db-95e7-2bf710c8f210" providerId="ADAL" clId="{4EAE14A4-6ACB-4D56-950C-BD91FF85A76D}" dt="2022-05-25T17:28:44.793" v="3928" actId="408"/>
          <ac:grpSpMkLst>
            <pc:docMk/>
            <pc:sldMk cId="2485053107" sldId="277"/>
            <ac:grpSpMk id="2049" creationId="{44A313A0-8DE1-4DFD-AFA5-886E4C0B7E74}"/>
          </ac:grpSpMkLst>
        </pc:grpChg>
        <pc:grpChg chg="add mod">
          <ac:chgData name="Surmeli, Mehmet" userId="577b8232-6478-49db-95e7-2bf710c8f210" providerId="ADAL" clId="{4EAE14A4-6ACB-4D56-950C-BD91FF85A76D}" dt="2022-05-25T17:30:34.666" v="3965" actId="164"/>
          <ac:grpSpMkLst>
            <pc:docMk/>
            <pc:sldMk cId="2485053107" sldId="277"/>
            <ac:grpSpMk id="2056" creationId="{5C817D8D-8497-4A20-B560-65E54AE03D13}"/>
          </ac:grpSpMkLst>
        </pc:grpChg>
        <pc:picChg chg="mod">
          <ac:chgData name="Surmeli, Mehmet" userId="577b8232-6478-49db-95e7-2bf710c8f210" providerId="ADAL" clId="{4EAE14A4-6ACB-4D56-950C-BD91FF85A76D}" dt="2022-05-25T17:28:21.767" v="3926" actId="1076"/>
          <ac:picMkLst>
            <pc:docMk/>
            <pc:sldMk cId="2485053107" sldId="277"/>
            <ac:picMk id="5" creationId="{28A94E57-6256-4CE1-89BE-2B818E904C15}"/>
          </ac:picMkLst>
        </pc:picChg>
        <pc:picChg chg="add del mod">
          <ac:chgData name="Surmeli, Mehmet" userId="577b8232-6478-49db-95e7-2bf710c8f210" providerId="ADAL" clId="{4EAE14A4-6ACB-4D56-950C-BD91FF85A76D}" dt="2022-05-25T17:28:06.541" v="3923" actId="478"/>
          <ac:picMkLst>
            <pc:docMk/>
            <pc:sldMk cId="2485053107" sldId="277"/>
            <ac:picMk id="6" creationId="{3219FFE0-335B-4281-860C-91C6A010C887}"/>
          </ac:picMkLst>
        </pc:picChg>
        <pc:picChg chg="mod">
          <ac:chgData name="Surmeli, Mehmet" userId="577b8232-6478-49db-95e7-2bf710c8f210" providerId="ADAL" clId="{4EAE14A4-6ACB-4D56-950C-BD91FF85A76D}" dt="2022-05-25T17:28:21.767" v="3926" actId="1076"/>
          <ac:picMkLst>
            <pc:docMk/>
            <pc:sldMk cId="2485053107" sldId="277"/>
            <ac:picMk id="8" creationId="{D0AD2EA7-60FC-418D-8C1C-466AB3C786E0}"/>
          </ac:picMkLst>
        </pc:picChg>
        <pc:picChg chg="mod">
          <ac:chgData name="Surmeli, Mehmet" userId="577b8232-6478-49db-95e7-2bf710c8f210" providerId="ADAL" clId="{4EAE14A4-6ACB-4D56-950C-BD91FF85A76D}" dt="2022-05-25T17:28:44.793" v="3928" actId="408"/>
          <ac:picMkLst>
            <pc:docMk/>
            <pc:sldMk cId="2485053107" sldId="277"/>
            <ac:picMk id="9" creationId="{E5361597-42ED-4087-B477-BA24600023E3}"/>
          </ac:picMkLst>
        </pc:picChg>
        <pc:picChg chg="mod">
          <ac:chgData name="Surmeli, Mehmet" userId="577b8232-6478-49db-95e7-2bf710c8f210" providerId="ADAL" clId="{4EAE14A4-6ACB-4D56-950C-BD91FF85A76D}" dt="2022-05-27T11:02:45.105" v="4715" actId="1076"/>
          <ac:picMkLst>
            <pc:docMk/>
            <pc:sldMk cId="2485053107" sldId="277"/>
            <ac:picMk id="10" creationId="{2CB3E376-5AC3-4791-8DF7-1434BB243DEF}"/>
          </ac:picMkLst>
        </pc:picChg>
        <pc:picChg chg="mod">
          <ac:chgData name="Surmeli, Mehmet" userId="577b8232-6478-49db-95e7-2bf710c8f210" providerId="ADAL" clId="{4EAE14A4-6ACB-4D56-950C-BD91FF85A76D}" dt="2022-05-27T11:02:45.105" v="4715" actId="1076"/>
          <ac:picMkLst>
            <pc:docMk/>
            <pc:sldMk cId="2485053107" sldId="277"/>
            <ac:picMk id="11" creationId="{B5F7DA89-369C-4D9C-B7D3-FD2C106CC8C2}"/>
          </ac:picMkLst>
        </pc:picChg>
        <pc:picChg chg="mod">
          <ac:chgData name="Surmeli, Mehmet" userId="577b8232-6478-49db-95e7-2bf710c8f210" providerId="ADAL" clId="{4EAE14A4-6ACB-4D56-950C-BD91FF85A76D}" dt="2022-05-27T11:02:45.105" v="4715" actId="1076"/>
          <ac:picMkLst>
            <pc:docMk/>
            <pc:sldMk cId="2485053107" sldId="277"/>
            <ac:picMk id="12" creationId="{1E7D0F9C-BCB8-4C5E-87B6-89B76CD8EA89}"/>
          </ac:picMkLst>
        </pc:picChg>
        <pc:picChg chg="mod">
          <ac:chgData name="Surmeli, Mehmet" userId="577b8232-6478-49db-95e7-2bf710c8f210" providerId="ADAL" clId="{4EAE14A4-6ACB-4D56-950C-BD91FF85A76D}" dt="2022-05-27T11:02:45.105" v="4715" actId="1076"/>
          <ac:picMkLst>
            <pc:docMk/>
            <pc:sldMk cId="2485053107" sldId="277"/>
            <ac:picMk id="13" creationId="{9FB9DAF7-94BA-4FDE-B385-D196DD5FE425}"/>
          </ac:picMkLst>
        </pc:picChg>
        <pc:picChg chg="mod">
          <ac:chgData name="Surmeli, Mehmet" userId="577b8232-6478-49db-95e7-2bf710c8f210" providerId="ADAL" clId="{4EAE14A4-6ACB-4D56-950C-BD91FF85A76D}" dt="2022-05-27T11:02:45.105" v="4715" actId="1076"/>
          <ac:picMkLst>
            <pc:docMk/>
            <pc:sldMk cId="2485053107" sldId="277"/>
            <ac:picMk id="15" creationId="{22C09A12-A9A7-432C-A99F-979F7B90340B}"/>
          </ac:picMkLst>
        </pc:picChg>
        <pc:picChg chg="mod">
          <ac:chgData name="Surmeli, Mehmet" userId="577b8232-6478-49db-95e7-2bf710c8f210" providerId="ADAL" clId="{4EAE14A4-6ACB-4D56-950C-BD91FF85A76D}" dt="2022-05-27T11:02:45.105" v="4715" actId="1076"/>
          <ac:picMkLst>
            <pc:docMk/>
            <pc:sldMk cId="2485053107" sldId="277"/>
            <ac:picMk id="16" creationId="{513DC2E5-FD4E-4ACA-9544-71A0F7D1E400}"/>
          </ac:picMkLst>
        </pc:picChg>
        <pc:picChg chg="mod">
          <ac:chgData name="Surmeli, Mehmet" userId="577b8232-6478-49db-95e7-2bf710c8f210" providerId="ADAL" clId="{4EAE14A4-6ACB-4D56-950C-BD91FF85A76D}" dt="2022-05-27T11:02:45.105" v="4715" actId="1076"/>
          <ac:picMkLst>
            <pc:docMk/>
            <pc:sldMk cId="2485053107" sldId="277"/>
            <ac:picMk id="17" creationId="{F30075F4-65AE-4074-82AF-890C98EF4ABE}"/>
          </ac:picMkLst>
        </pc:picChg>
        <pc:picChg chg="del">
          <ac:chgData name="Surmeli, Mehmet" userId="577b8232-6478-49db-95e7-2bf710c8f210" providerId="ADAL" clId="{4EAE14A4-6ACB-4D56-950C-BD91FF85A76D}" dt="2022-05-25T17:25:15.476" v="3738" actId="478"/>
          <ac:picMkLst>
            <pc:docMk/>
            <pc:sldMk cId="2485053107" sldId="277"/>
            <ac:picMk id="20" creationId="{870EE9CD-B1D0-4C83-BA36-B9E3F6C770D8}"/>
          </ac:picMkLst>
        </pc:picChg>
        <pc:picChg chg="mod">
          <ac:chgData name="Surmeli, Mehmet" userId="577b8232-6478-49db-95e7-2bf710c8f210" providerId="ADAL" clId="{4EAE14A4-6ACB-4D56-950C-BD91FF85A76D}" dt="2022-05-25T17:28:21.767" v="3926" actId="1076"/>
          <ac:picMkLst>
            <pc:docMk/>
            <pc:sldMk cId="2485053107" sldId="277"/>
            <ac:picMk id="21" creationId="{D664B6D4-8C16-4BB1-B966-F3F916FAD3B0}"/>
          </ac:picMkLst>
        </pc:picChg>
        <pc:picChg chg="del">
          <ac:chgData name="Surmeli, Mehmet" userId="577b8232-6478-49db-95e7-2bf710c8f210" providerId="ADAL" clId="{4EAE14A4-6ACB-4D56-950C-BD91FF85A76D}" dt="2022-05-25T14:25:52.535" v="3547" actId="478"/>
          <ac:picMkLst>
            <pc:docMk/>
            <pc:sldMk cId="2485053107" sldId="277"/>
            <ac:picMk id="49" creationId="{5E1CF3B9-8F29-4630-87D8-4AF4B3B0F47F}"/>
          </ac:picMkLst>
        </pc:picChg>
        <pc:picChg chg="mod">
          <ac:chgData name="Surmeli, Mehmet" userId="577b8232-6478-49db-95e7-2bf710c8f210" providerId="ADAL" clId="{4EAE14A4-6ACB-4D56-950C-BD91FF85A76D}" dt="2022-05-27T11:02:45.105" v="4715" actId="1076"/>
          <ac:picMkLst>
            <pc:docMk/>
            <pc:sldMk cId="2485053107" sldId="277"/>
            <ac:picMk id="2050" creationId="{15E6B7B4-6B24-4E69-80F4-5644175B0344}"/>
          </ac:picMkLst>
        </pc:picChg>
        <pc:picChg chg="mod">
          <ac:chgData name="Surmeli, Mehmet" userId="577b8232-6478-49db-95e7-2bf710c8f210" providerId="ADAL" clId="{4EAE14A4-6ACB-4D56-950C-BD91FF85A76D}" dt="2022-05-25T17:28:44.793" v="3928" actId="408"/>
          <ac:picMkLst>
            <pc:docMk/>
            <pc:sldMk cId="2485053107" sldId="277"/>
            <ac:picMk id="2052" creationId="{5B1DA40B-565C-4B72-BD86-351465AE7C29}"/>
          </ac:picMkLst>
        </pc:picChg>
        <pc:picChg chg="add mod">
          <ac:chgData name="Surmeli, Mehmet" userId="577b8232-6478-49db-95e7-2bf710c8f210" providerId="ADAL" clId="{4EAE14A4-6ACB-4D56-950C-BD91FF85A76D}" dt="2022-05-25T17:30:34.666" v="3965" actId="164"/>
          <ac:picMkLst>
            <pc:docMk/>
            <pc:sldMk cId="2485053107" sldId="277"/>
            <ac:picMk id="2053" creationId="{6609D056-4366-4A6E-95E8-6F6F927C89A1}"/>
          </ac:picMkLst>
        </pc:picChg>
        <pc:picChg chg="mod">
          <ac:chgData name="Surmeli, Mehmet" userId="577b8232-6478-49db-95e7-2bf710c8f210" providerId="ADAL" clId="{4EAE14A4-6ACB-4D56-950C-BD91FF85A76D}" dt="2022-05-25T17:28:21.767" v="3926" actId="1076"/>
          <ac:picMkLst>
            <pc:docMk/>
            <pc:sldMk cId="2485053107" sldId="277"/>
            <ac:picMk id="2054" creationId="{D299ECCE-0FCD-4A7A-99D3-8C57A6CD1C4A}"/>
          </ac:picMkLst>
        </pc:picChg>
        <pc:cxnChg chg="del mod">
          <ac:chgData name="Surmeli, Mehmet" userId="577b8232-6478-49db-95e7-2bf710c8f210" providerId="ADAL" clId="{4EAE14A4-6ACB-4D56-950C-BD91FF85A76D}" dt="2022-05-25T17:24:34.082" v="3608" actId="478"/>
          <ac:cxnSpMkLst>
            <pc:docMk/>
            <pc:sldMk cId="2485053107" sldId="277"/>
            <ac:cxnSpMk id="29" creationId="{0AAD8B50-F0B6-4CDE-ACD2-BEA71FE24F16}"/>
          </ac:cxnSpMkLst>
        </pc:cxnChg>
        <pc:cxnChg chg="del mod">
          <ac:chgData name="Surmeli, Mehmet" userId="577b8232-6478-49db-95e7-2bf710c8f210" providerId="ADAL" clId="{4EAE14A4-6ACB-4D56-950C-BD91FF85A76D}" dt="2022-05-25T17:24:34.669" v="3609" actId="478"/>
          <ac:cxnSpMkLst>
            <pc:docMk/>
            <pc:sldMk cId="2485053107" sldId="277"/>
            <ac:cxnSpMk id="33" creationId="{7D41C7B8-8AE7-47C4-877A-03C3393D44A4}"/>
          </ac:cxnSpMkLst>
        </pc:cxnChg>
        <pc:cxnChg chg="del">
          <ac:chgData name="Surmeli, Mehmet" userId="577b8232-6478-49db-95e7-2bf710c8f210" providerId="ADAL" clId="{4EAE14A4-6ACB-4D56-950C-BD91FF85A76D}" dt="2022-05-25T17:24:35.251" v="3610" actId="478"/>
          <ac:cxnSpMkLst>
            <pc:docMk/>
            <pc:sldMk cId="2485053107" sldId="277"/>
            <ac:cxnSpMk id="35" creationId="{B6A98CC1-A69F-4D26-8C00-D341E958D324}"/>
          </ac:cxnSpMkLst>
        </pc:cxnChg>
        <pc:cxnChg chg="del mod">
          <ac:chgData name="Surmeli, Mehmet" userId="577b8232-6478-49db-95e7-2bf710c8f210" providerId="ADAL" clId="{4EAE14A4-6ACB-4D56-950C-BD91FF85A76D}" dt="2022-05-25T17:24:35.899" v="3611" actId="478"/>
          <ac:cxnSpMkLst>
            <pc:docMk/>
            <pc:sldMk cId="2485053107" sldId="277"/>
            <ac:cxnSpMk id="37" creationId="{FA3F8E92-F503-49E5-9F6E-17EC63EA6934}"/>
          </ac:cxnSpMkLst>
        </pc:cxnChg>
        <pc:cxnChg chg="del">
          <ac:chgData name="Surmeli, Mehmet" userId="577b8232-6478-49db-95e7-2bf710c8f210" providerId="ADAL" clId="{4EAE14A4-6ACB-4D56-950C-BD91FF85A76D}" dt="2022-05-25T17:24:36.442" v="3612" actId="478"/>
          <ac:cxnSpMkLst>
            <pc:docMk/>
            <pc:sldMk cId="2485053107" sldId="277"/>
            <ac:cxnSpMk id="39" creationId="{B12DFE77-03A2-4272-BAAA-C1EE54A38B3B}"/>
          </ac:cxnSpMkLst>
        </pc:cxnChg>
        <pc:cxnChg chg="del mod">
          <ac:chgData name="Surmeli, Mehmet" userId="577b8232-6478-49db-95e7-2bf710c8f210" providerId="ADAL" clId="{4EAE14A4-6ACB-4D56-950C-BD91FF85A76D}" dt="2022-05-25T17:25:15.977" v="3739" actId="478"/>
          <ac:cxnSpMkLst>
            <pc:docMk/>
            <pc:sldMk cId="2485053107" sldId="277"/>
            <ac:cxnSpMk id="41" creationId="{D9DC384B-6BBD-4653-AE60-FCC03F93BBFA}"/>
          </ac:cxnSpMkLst>
        </pc:cxnChg>
        <pc:cxnChg chg="del mod">
          <ac:chgData name="Surmeli, Mehmet" userId="577b8232-6478-49db-95e7-2bf710c8f210" providerId="ADAL" clId="{4EAE14A4-6ACB-4D56-950C-BD91FF85A76D}" dt="2022-05-25T17:25:16.487" v="3740" actId="478"/>
          <ac:cxnSpMkLst>
            <pc:docMk/>
            <pc:sldMk cId="2485053107" sldId="277"/>
            <ac:cxnSpMk id="43" creationId="{74BD2E00-5D02-4387-9D21-8415ED9E3769}"/>
          </ac:cxnSpMkLst>
        </pc:cxnChg>
      </pc:sldChg>
      <pc:sldChg chg="modSp del mod modShow">
        <pc:chgData name="Surmeli, Mehmet" userId="577b8232-6478-49db-95e7-2bf710c8f210" providerId="ADAL" clId="{4EAE14A4-6ACB-4D56-950C-BD91FF85A76D}" dt="2022-05-25T17:13:46.058" v="3565" actId="47"/>
        <pc:sldMkLst>
          <pc:docMk/>
          <pc:sldMk cId="329688224" sldId="278"/>
        </pc:sldMkLst>
        <pc:spChg chg="mod">
          <ac:chgData name="Surmeli, Mehmet" userId="577b8232-6478-49db-95e7-2bf710c8f210" providerId="ADAL" clId="{4EAE14A4-6ACB-4D56-950C-BD91FF85A76D}" dt="2022-05-25T10:00:56.361" v="346" actId="20578"/>
          <ac:spMkLst>
            <pc:docMk/>
            <pc:sldMk cId="329688224" sldId="278"/>
            <ac:spMk id="2" creationId="{23BA9E75-7B68-4138-B9AF-2C6AFEAD4156}"/>
          </ac:spMkLst>
        </pc:spChg>
      </pc:sldChg>
      <pc:sldChg chg="addSp delSp modSp add del mod ord">
        <pc:chgData name="Surmeli, Mehmet" userId="577b8232-6478-49db-95e7-2bf710c8f210" providerId="ADAL" clId="{4EAE14A4-6ACB-4D56-950C-BD91FF85A76D}" dt="2022-05-25T11:05:34.431" v="1831" actId="47"/>
        <pc:sldMkLst>
          <pc:docMk/>
          <pc:sldMk cId="3324556694" sldId="317"/>
        </pc:sldMkLst>
        <pc:spChg chg="add del mod">
          <ac:chgData name="Surmeli, Mehmet" userId="577b8232-6478-49db-95e7-2bf710c8f210" providerId="ADAL" clId="{4EAE14A4-6ACB-4D56-950C-BD91FF85A76D}" dt="2022-05-25T10:57:42.192" v="1602" actId="478"/>
          <ac:spMkLst>
            <pc:docMk/>
            <pc:sldMk cId="3324556694" sldId="317"/>
            <ac:spMk id="6" creationId="{C3ED0832-89BC-42C1-906F-BD8F08A32446}"/>
          </ac:spMkLst>
        </pc:spChg>
        <pc:spChg chg="del">
          <ac:chgData name="Surmeli, Mehmet" userId="577b8232-6478-49db-95e7-2bf710c8f210" providerId="ADAL" clId="{4EAE14A4-6ACB-4D56-950C-BD91FF85A76D}" dt="2022-05-25T10:57:39.804" v="1600" actId="478"/>
          <ac:spMkLst>
            <pc:docMk/>
            <pc:sldMk cId="3324556694" sldId="317"/>
            <ac:spMk id="7" creationId="{00000000-0000-0000-0000-000000000000}"/>
          </ac:spMkLst>
        </pc:spChg>
        <pc:spChg chg="add del mod">
          <ac:chgData name="Surmeli, Mehmet" userId="577b8232-6478-49db-95e7-2bf710c8f210" providerId="ADAL" clId="{4EAE14A4-6ACB-4D56-950C-BD91FF85A76D}" dt="2022-05-25T11:01:59.015" v="1723" actId="478"/>
          <ac:spMkLst>
            <pc:docMk/>
            <pc:sldMk cId="3324556694" sldId="317"/>
            <ac:spMk id="8" creationId="{3AB97D4B-2E55-4787-A016-27144B8C28A7}"/>
          </ac:spMkLst>
        </pc:spChg>
        <pc:spChg chg="add del mod">
          <ac:chgData name="Surmeli, Mehmet" userId="577b8232-6478-49db-95e7-2bf710c8f210" providerId="ADAL" clId="{4EAE14A4-6ACB-4D56-950C-BD91FF85A76D}" dt="2022-05-25T10:59:55.628" v="1690"/>
          <ac:spMkLst>
            <pc:docMk/>
            <pc:sldMk cId="3324556694" sldId="317"/>
            <ac:spMk id="9" creationId="{4C6F2B3E-DD64-4004-82FD-5DABE148A789}"/>
          </ac:spMkLst>
        </pc:spChg>
        <pc:spChg chg="add del mod">
          <ac:chgData name="Surmeli, Mehmet" userId="577b8232-6478-49db-95e7-2bf710c8f210" providerId="ADAL" clId="{4EAE14A4-6ACB-4D56-950C-BD91FF85A76D}" dt="2022-05-25T11:05:17.632" v="1829" actId="478"/>
          <ac:spMkLst>
            <pc:docMk/>
            <pc:sldMk cId="3324556694" sldId="317"/>
            <ac:spMk id="10" creationId="{9A9776C5-B666-4081-9B37-A47AFA597E4A}"/>
          </ac:spMkLst>
        </pc:spChg>
        <pc:spChg chg="del">
          <ac:chgData name="Surmeli, Mehmet" userId="577b8232-6478-49db-95e7-2bf710c8f210" providerId="ADAL" clId="{4EAE14A4-6ACB-4D56-950C-BD91FF85A76D}" dt="2022-05-25T11:02:21.025" v="1745" actId="478"/>
          <ac:spMkLst>
            <pc:docMk/>
            <pc:sldMk cId="3324556694" sldId="317"/>
            <ac:spMk id="33" creationId="{00000000-0000-0000-0000-000000000000}"/>
          </ac:spMkLst>
        </pc:spChg>
        <pc:spChg chg="del mod">
          <ac:chgData name="Surmeli, Mehmet" userId="577b8232-6478-49db-95e7-2bf710c8f210" providerId="ADAL" clId="{4EAE14A4-6ACB-4D56-950C-BD91FF85A76D}" dt="2022-05-25T11:00:12.631" v="1692" actId="478"/>
          <ac:spMkLst>
            <pc:docMk/>
            <pc:sldMk cId="3324556694" sldId="317"/>
            <ac:spMk id="34" creationId="{00000000-0000-0000-0000-000000000000}"/>
          </ac:spMkLst>
        </pc:spChg>
        <pc:spChg chg="del">
          <ac:chgData name="Surmeli, Mehmet" userId="577b8232-6478-49db-95e7-2bf710c8f210" providerId="ADAL" clId="{4EAE14A4-6ACB-4D56-950C-BD91FF85A76D}" dt="2022-05-25T10:58:37.135" v="1657" actId="478"/>
          <ac:spMkLst>
            <pc:docMk/>
            <pc:sldMk cId="3324556694" sldId="317"/>
            <ac:spMk id="35" creationId="{00000000-0000-0000-0000-000000000000}"/>
          </ac:spMkLst>
        </pc:spChg>
        <pc:spChg chg="mod">
          <ac:chgData name="Surmeli, Mehmet" userId="577b8232-6478-49db-95e7-2bf710c8f210" providerId="ADAL" clId="{4EAE14A4-6ACB-4D56-950C-BD91FF85A76D}" dt="2022-05-25T11:05:27.179" v="1830" actId="20577"/>
          <ac:spMkLst>
            <pc:docMk/>
            <pc:sldMk cId="3324556694" sldId="317"/>
            <ac:spMk id="36" creationId="{00000000-0000-0000-0000-000000000000}"/>
          </ac:spMkLst>
        </pc:spChg>
        <pc:spChg chg="add mod">
          <ac:chgData name="Surmeli, Mehmet" userId="577b8232-6478-49db-95e7-2bf710c8f210" providerId="ADAL" clId="{4EAE14A4-6ACB-4D56-950C-BD91FF85A76D}" dt="2022-05-25T10:57:51.517" v="1613" actId="20577"/>
          <ac:spMkLst>
            <pc:docMk/>
            <pc:sldMk cId="3324556694" sldId="317"/>
            <ac:spMk id="39" creationId="{831D31B3-F0FC-4A22-B27F-A33C190FD216}"/>
          </ac:spMkLst>
        </pc:spChg>
        <pc:spChg chg="del">
          <ac:chgData name="Surmeli, Mehmet" userId="577b8232-6478-49db-95e7-2bf710c8f210" providerId="ADAL" clId="{4EAE14A4-6ACB-4D56-950C-BD91FF85A76D}" dt="2022-05-25T10:56:14.904" v="1562" actId="478"/>
          <ac:spMkLst>
            <pc:docMk/>
            <pc:sldMk cId="3324556694" sldId="317"/>
            <ac:spMk id="40" creationId="{00000000-0000-0000-0000-000000000000}"/>
          </ac:spMkLst>
        </pc:spChg>
        <pc:spChg chg="add del mod">
          <ac:chgData name="Surmeli, Mehmet" userId="577b8232-6478-49db-95e7-2bf710c8f210" providerId="ADAL" clId="{4EAE14A4-6ACB-4D56-950C-BD91FF85A76D}" dt="2022-05-25T11:01:57.740" v="1722" actId="478"/>
          <ac:spMkLst>
            <pc:docMk/>
            <pc:sldMk cId="3324556694" sldId="317"/>
            <ac:spMk id="41" creationId="{6C28CF80-E6ED-45A6-943B-0F688BED6AF8}"/>
          </ac:spMkLst>
        </pc:spChg>
        <pc:spChg chg="add del mod">
          <ac:chgData name="Surmeli, Mehmet" userId="577b8232-6478-49db-95e7-2bf710c8f210" providerId="ADAL" clId="{4EAE14A4-6ACB-4D56-950C-BD91FF85A76D}" dt="2022-05-25T11:05:15.605" v="1828" actId="478"/>
          <ac:spMkLst>
            <pc:docMk/>
            <pc:sldMk cId="3324556694" sldId="317"/>
            <ac:spMk id="42" creationId="{F69D7966-F0AF-4E10-9AA5-A7CC862AF725}"/>
          </ac:spMkLst>
        </pc:spChg>
        <pc:spChg chg="add del mod">
          <ac:chgData name="Surmeli, Mehmet" userId="577b8232-6478-49db-95e7-2bf710c8f210" providerId="ADAL" clId="{4EAE14A4-6ACB-4D56-950C-BD91FF85A76D}" dt="2022-05-25T11:05:14.506" v="1827" actId="478"/>
          <ac:spMkLst>
            <pc:docMk/>
            <pc:sldMk cId="3324556694" sldId="317"/>
            <ac:spMk id="43" creationId="{BB663A6B-6474-4524-A3FE-F3049D6C0A3D}"/>
          </ac:spMkLst>
        </pc:spChg>
        <pc:grpChg chg="mod">
          <ac:chgData name="Surmeli, Mehmet" userId="577b8232-6478-49db-95e7-2bf710c8f210" providerId="ADAL" clId="{4EAE14A4-6ACB-4D56-950C-BD91FF85A76D}" dt="2022-05-25T10:56:35.379" v="1564" actId="14100"/>
          <ac:grpSpMkLst>
            <pc:docMk/>
            <pc:sldMk cId="3324556694" sldId="317"/>
            <ac:grpSpMk id="3" creationId="{00000000-0000-0000-0000-000000000000}"/>
          </ac:grpSpMkLst>
        </pc:grpChg>
      </pc:sldChg>
      <pc:sldChg chg="addSp delSp modSp add del mod">
        <pc:chgData name="Surmeli, Mehmet" userId="577b8232-6478-49db-95e7-2bf710c8f210" providerId="ADAL" clId="{4EAE14A4-6ACB-4D56-950C-BD91FF85A76D}" dt="2022-06-13T16:22:47.275" v="8583" actId="47"/>
        <pc:sldMkLst>
          <pc:docMk/>
          <pc:sldMk cId="1611487297" sldId="325"/>
        </pc:sldMkLst>
        <pc:spChg chg="del">
          <ac:chgData name="Surmeli, Mehmet" userId="577b8232-6478-49db-95e7-2bf710c8f210" providerId="ADAL" clId="{4EAE14A4-6ACB-4D56-950C-BD91FF85A76D}" dt="2022-06-13T16:22:12.378" v="8568" actId="478"/>
          <ac:spMkLst>
            <pc:docMk/>
            <pc:sldMk cId="1611487297" sldId="325"/>
            <ac:spMk id="2" creationId="{00000000-0000-0000-0000-000000000000}"/>
          </ac:spMkLst>
        </pc:spChg>
        <pc:spChg chg="add del mod">
          <ac:chgData name="Surmeli, Mehmet" userId="577b8232-6478-49db-95e7-2bf710c8f210" providerId="ADAL" clId="{4EAE14A4-6ACB-4D56-950C-BD91FF85A76D}" dt="2022-06-13T16:22:14.037" v="8569" actId="478"/>
          <ac:spMkLst>
            <pc:docMk/>
            <pc:sldMk cId="1611487297" sldId="325"/>
            <ac:spMk id="4" creationId="{396332C1-7367-4CB3-B737-1DDD44216C65}"/>
          </ac:spMkLst>
        </pc:spChg>
        <pc:spChg chg="mod">
          <ac:chgData name="Surmeli, Mehmet" userId="577b8232-6478-49db-95e7-2bf710c8f210" providerId="ADAL" clId="{4EAE14A4-6ACB-4D56-950C-BD91FF85A76D}" dt="2022-06-13T16:22:17.010" v="8570" actId="17032"/>
          <ac:spMkLst>
            <pc:docMk/>
            <pc:sldMk cId="1611487297" sldId="325"/>
            <ac:spMk id="26" creationId="{00000000-0000-0000-0000-000000000000}"/>
          </ac:spMkLst>
        </pc:spChg>
        <pc:spChg chg="mod">
          <ac:chgData name="Surmeli, Mehmet" userId="577b8232-6478-49db-95e7-2bf710c8f210" providerId="ADAL" clId="{4EAE14A4-6ACB-4D56-950C-BD91FF85A76D}" dt="2022-06-13T16:21:56.976" v="8562" actId="17032"/>
          <ac:spMkLst>
            <pc:docMk/>
            <pc:sldMk cId="1611487297" sldId="325"/>
            <ac:spMk id="35" creationId="{00000000-0000-0000-0000-000000000000}"/>
          </ac:spMkLst>
        </pc:spChg>
        <pc:spChg chg="mod">
          <ac:chgData name="Surmeli, Mehmet" userId="577b8232-6478-49db-95e7-2bf710c8f210" providerId="ADAL" clId="{4EAE14A4-6ACB-4D56-950C-BD91FF85A76D}" dt="2022-06-13T16:22:07.033" v="8566" actId="17032"/>
          <ac:spMkLst>
            <pc:docMk/>
            <pc:sldMk cId="1611487297" sldId="325"/>
            <ac:spMk id="41" creationId="{00000000-0000-0000-0000-000000000000}"/>
          </ac:spMkLst>
        </pc:spChg>
        <pc:spChg chg="mod">
          <ac:chgData name="Surmeli, Mehmet" userId="577b8232-6478-49db-95e7-2bf710c8f210" providerId="ADAL" clId="{4EAE14A4-6ACB-4D56-950C-BD91FF85A76D}" dt="2022-06-13T16:22:01.477" v="8564" actId="17032"/>
          <ac:spMkLst>
            <pc:docMk/>
            <pc:sldMk cId="1611487297" sldId="325"/>
            <ac:spMk id="47" creationId="{00000000-0000-0000-0000-000000000000}"/>
          </ac:spMkLst>
        </pc:spChg>
        <pc:spChg chg="del">
          <ac:chgData name="Surmeli, Mehmet" userId="577b8232-6478-49db-95e7-2bf710c8f210" providerId="ADAL" clId="{4EAE14A4-6ACB-4D56-950C-BD91FF85A76D}" dt="2022-06-13T16:22:09.780" v="8567" actId="478"/>
          <ac:spMkLst>
            <pc:docMk/>
            <pc:sldMk cId="1611487297" sldId="325"/>
            <ac:spMk id="51" creationId="{00000000-0000-0000-0000-000000000000}"/>
          </ac:spMkLst>
        </pc:spChg>
        <pc:spChg chg="mod">
          <ac:chgData name="Surmeli, Mehmet" userId="577b8232-6478-49db-95e7-2bf710c8f210" providerId="ADAL" clId="{4EAE14A4-6ACB-4D56-950C-BD91FF85A76D}" dt="2022-06-13T16:22:03.818" v="8565" actId="17032"/>
          <ac:spMkLst>
            <pc:docMk/>
            <pc:sldMk cId="1611487297" sldId="325"/>
            <ac:spMk id="53" creationId="{00000000-0000-0000-0000-000000000000}"/>
          </ac:spMkLst>
        </pc:spChg>
      </pc:sldChg>
      <pc:sldChg chg="addSp delSp modSp del mod ord modShow">
        <pc:chgData name="Surmeli, Mehmet" userId="577b8232-6478-49db-95e7-2bf710c8f210" providerId="ADAL" clId="{4EAE14A4-6ACB-4D56-950C-BD91FF85A76D}" dt="2022-06-16T13:42:43.697" v="9706" actId="47"/>
        <pc:sldMkLst>
          <pc:docMk/>
          <pc:sldMk cId="3499003435" sldId="659"/>
        </pc:sldMkLst>
        <pc:spChg chg="mod">
          <ac:chgData name="Surmeli, Mehmet" userId="577b8232-6478-49db-95e7-2bf710c8f210" providerId="ADAL" clId="{4EAE14A4-6ACB-4D56-950C-BD91FF85A76D}" dt="2022-06-13T12:14:37.873" v="8284" actId="14100"/>
          <ac:spMkLst>
            <pc:docMk/>
            <pc:sldMk cId="3499003435" sldId="659"/>
            <ac:spMk id="3" creationId="{DF2B58D7-0D49-4117-A2EB-547F92961183}"/>
          </ac:spMkLst>
        </pc:spChg>
        <pc:spChg chg="add del mod">
          <ac:chgData name="Surmeli, Mehmet" userId="577b8232-6478-49db-95e7-2bf710c8f210" providerId="ADAL" clId="{4EAE14A4-6ACB-4D56-950C-BD91FF85A76D}" dt="2022-06-13T12:14:15.491" v="8274" actId="478"/>
          <ac:spMkLst>
            <pc:docMk/>
            <pc:sldMk cId="3499003435" sldId="659"/>
            <ac:spMk id="5" creationId="{F11DD75E-BFA3-4219-A955-BA0A5F4396F3}"/>
          </ac:spMkLst>
        </pc:spChg>
        <pc:graphicFrameChg chg="mod modGraphic">
          <ac:chgData name="Surmeli, Mehmet" userId="577b8232-6478-49db-95e7-2bf710c8f210" providerId="ADAL" clId="{4EAE14A4-6ACB-4D56-950C-BD91FF85A76D}" dt="2022-06-13T12:15:28.727" v="8321" actId="20577"/>
          <ac:graphicFrameMkLst>
            <pc:docMk/>
            <pc:sldMk cId="3499003435" sldId="659"/>
            <ac:graphicFrameMk id="6" creationId="{13AA5305-08B0-4347-B4E8-5869950711E3}"/>
          </ac:graphicFrameMkLst>
        </pc:graphicFrameChg>
      </pc:sldChg>
      <pc:sldChg chg="addSp modSp mod ord modShow">
        <pc:chgData name="Surmeli, Mehmet" userId="577b8232-6478-49db-95e7-2bf710c8f210" providerId="ADAL" clId="{4EAE14A4-6ACB-4D56-950C-BD91FF85A76D}" dt="2022-06-13T16:51:40.830" v="9182" actId="729"/>
        <pc:sldMkLst>
          <pc:docMk/>
          <pc:sldMk cId="3223257634" sldId="668"/>
        </pc:sldMkLst>
        <pc:spChg chg="add mod">
          <ac:chgData name="Surmeli, Mehmet" userId="577b8232-6478-49db-95e7-2bf710c8f210" providerId="ADAL" clId="{4EAE14A4-6ACB-4D56-950C-BD91FF85A76D}" dt="2022-05-25T18:18:26.412" v="4645"/>
          <ac:spMkLst>
            <pc:docMk/>
            <pc:sldMk cId="3223257634" sldId="668"/>
            <ac:spMk id="56" creationId="{A20077CE-A401-4CC8-8F97-EED99F7F59E8}"/>
          </ac:spMkLst>
        </pc:spChg>
        <pc:spChg chg="mod">
          <ac:chgData name="Surmeli, Mehmet" userId="577b8232-6478-49db-95e7-2bf710c8f210" providerId="ADAL" clId="{4EAE14A4-6ACB-4D56-950C-BD91FF85A76D}" dt="2022-06-13T16:21:05.443" v="8560" actId="313"/>
          <ac:spMkLst>
            <pc:docMk/>
            <pc:sldMk cId="3223257634" sldId="668"/>
            <ac:spMk id="137" creationId="{00000000-0000-0000-0000-000000000000}"/>
          </ac:spMkLst>
        </pc:spChg>
      </pc:sldChg>
      <pc:sldChg chg="del">
        <pc:chgData name="Surmeli, Mehmet" userId="577b8232-6478-49db-95e7-2bf710c8f210" providerId="ADAL" clId="{4EAE14A4-6ACB-4D56-950C-BD91FF85A76D}" dt="2022-05-25T17:52:32.229" v="4395" actId="47"/>
        <pc:sldMkLst>
          <pc:docMk/>
          <pc:sldMk cId="2337372220" sldId="674"/>
        </pc:sldMkLst>
      </pc:sldChg>
      <pc:sldChg chg="addSp delSp modSp del mod">
        <pc:chgData name="Surmeli, Mehmet" userId="577b8232-6478-49db-95e7-2bf710c8f210" providerId="ADAL" clId="{4EAE14A4-6ACB-4D56-950C-BD91FF85A76D}" dt="2022-06-13T12:01:21.786" v="8100" actId="47"/>
        <pc:sldMkLst>
          <pc:docMk/>
          <pc:sldMk cId="2764774533" sldId="675"/>
        </pc:sldMkLst>
        <pc:spChg chg="add del mod">
          <ac:chgData name="Surmeli, Mehmet" userId="577b8232-6478-49db-95e7-2bf710c8f210" providerId="ADAL" clId="{4EAE14A4-6ACB-4D56-950C-BD91FF85A76D}" dt="2022-06-13T11:16:14.832" v="6824" actId="478"/>
          <ac:spMkLst>
            <pc:docMk/>
            <pc:sldMk cId="2764774533" sldId="675"/>
            <ac:spMk id="2" creationId="{223399F8-62E9-4E44-A423-12C408E79432}"/>
          </ac:spMkLst>
        </pc:spChg>
        <pc:spChg chg="mod">
          <ac:chgData name="Surmeli, Mehmet" userId="577b8232-6478-49db-95e7-2bf710c8f210" providerId="ADAL" clId="{4EAE14A4-6ACB-4D56-950C-BD91FF85A76D}" dt="2022-06-13T11:19:17.470" v="6827" actId="20577"/>
          <ac:spMkLst>
            <pc:docMk/>
            <pc:sldMk cId="2764774533" sldId="675"/>
            <ac:spMk id="5" creationId="{D213CDC9-40A3-4524-A00E-8DB1BECF5DDC}"/>
          </ac:spMkLst>
        </pc:spChg>
        <pc:spChg chg="mod">
          <ac:chgData name="Surmeli, Mehmet" userId="577b8232-6478-49db-95e7-2bf710c8f210" providerId="ADAL" clId="{4EAE14A4-6ACB-4D56-950C-BD91FF85A76D}" dt="2022-06-13T11:19:21.385" v="6828" actId="1076"/>
          <ac:spMkLst>
            <pc:docMk/>
            <pc:sldMk cId="2764774533" sldId="675"/>
            <ac:spMk id="6" creationId="{9E92D174-AB7E-4720-82C1-32511E2C394E}"/>
          </ac:spMkLst>
        </pc:spChg>
      </pc:sldChg>
      <pc:sldChg chg="addSp delSp modSp new del mod modNotesTx">
        <pc:chgData name="Surmeli, Mehmet" userId="577b8232-6478-49db-95e7-2bf710c8f210" providerId="ADAL" clId="{4EAE14A4-6ACB-4D56-950C-BD91FF85A76D}" dt="2022-05-25T13:31:26.600" v="3070" actId="47"/>
        <pc:sldMkLst>
          <pc:docMk/>
          <pc:sldMk cId="1315408207" sldId="676"/>
        </pc:sldMkLst>
        <pc:spChg chg="del">
          <ac:chgData name="Surmeli, Mehmet" userId="577b8232-6478-49db-95e7-2bf710c8f210" providerId="ADAL" clId="{4EAE14A4-6ACB-4D56-950C-BD91FF85A76D}" dt="2022-05-25T10:07:22.181" v="348" actId="478"/>
          <ac:spMkLst>
            <pc:docMk/>
            <pc:sldMk cId="1315408207" sldId="676"/>
            <ac:spMk id="2" creationId="{38292A18-9666-4374-9875-C258B579980C}"/>
          </ac:spMkLst>
        </pc:spChg>
        <pc:spChg chg="mod">
          <ac:chgData name="Surmeli, Mehmet" userId="577b8232-6478-49db-95e7-2bf710c8f210" providerId="ADAL" clId="{4EAE14A4-6ACB-4D56-950C-BD91FF85A76D}" dt="2022-05-25T10:50:44.104" v="1497" actId="207"/>
          <ac:spMkLst>
            <pc:docMk/>
            <pc:sldMk cId="1315408207" sldId="676"/>
            <ac:spMk id="3" creationId="{47BE372B-A7D2-4031-8A15-B97958438A9F}"/>
          </ac:spMkLst>
        </pc:spChg>
        <pc:spChg chg="add mod">
          <ac:chgData name="Surmeli, Mehmet" userId="577b8232-6478-49db-95e7-2bf710c8f210" providerId="ADAL" clId="{4EAE14A4-6ACB-4D56-950C-BD91FF85A76D}" dt="2022-05-25T10:08:07.718" v="373" actId="1076"/>
          <ac:spMkLst>
            <pc:docMk/>
            <pc:sldMk cId="1315408207" sldId="676"/>
            <ac:spMk id="5" creationId="{3EF2CCD6-FDD1-4FF5-AD40-40F1E9C4C671}"/>
          </ac:spMkLst>
        </pc:spChg>
        <pc:spChg chg="add mod">
          <ac:chgData name="Surmeli, Mehmet" userId="577b8232-6478-49db-95e7-2bf710c8f210" providerId="ADAL" clId="{4EAE14A4-6ACB-4D56-950C-BD91FF85A76D}" dt="2022-05-25T10:08:07.718" v="373" actId="1076"/>
          <ac:spMkLst>
            <pc:docMk/>
            <pc:sldMk cId="1315408207" sldId="676"/>
            <ac:spMk id="6" creationId="{ECF0635A-8BF8-41EF-8780-4F6C52374B3F}"/>
          </ac:spMkLst>
        </pc:spChg>
        <pc:spChg chg="add mod">
          <ac:chgData name="Surmeli, Mehmet" userId="577b8232-6478-49db-95e7-2bf710c8f210" providerId="ADAL" clId="{4EAE14A4-6ACB-4D56-950C-BD91FF85A76D}" dt="2022-05-25T10:08:07.718" v="373" actId="1076"/>
          <ac:spMkLst>
            <pc:docMk/>
            <pc:sldMk cId="1315408207" sldId="676"/>
            <ac:spMk id="7" creationId="{4AF15694-888B-44D8-A542-7CEC017747FF}"/>
          </ac:spMkLst>
        </pc:spChg>
        <pc:spChg chg="add mod">
          <ac:chgData name="Surmeli, Mehmet" userId="577b8232-6478-49db-95e7-2bf710c8f210" providerId="ADAL" clId="{4EAE14A4-6ACB-4D56-950C-BD91FF85A76D}" dt="2022-05-25T10:08:07.718" v="373" actId="1076"/>
          <ac:spMkLst>
            <pc:docMk/>
            <pc:sldMk cId="1315408207" sldId="676"/>
            <ac:spMk id="8" creationId="{DDCABEC6-3D0D-4F61-A3FE-EC70B45E3FB6}"/>
          </ac:spMkLst>
        </pc:spChg>
        <pc:spChg chg="add mod">
          <ac:chgData name="Surmeli, Mehmet" userId="577b8232-6478-49db-95e7-2bf710c8f210" providerId="ADAL" clId="{4EAE14A4-6ACB-4D56-950C-BD91FF85A76D}" dt="2022-05-25T10:08:07.718" v="373" actId="1076"/>
          <ac:spMkLst>
            <pc:docMk/>
            <pc:sldMk cId="1315408207" sldId="676"/>
            <ac:spMk id="9" creationId="{677B7008-D035-4922-8A47-5B0C55A219B1}"/>
          </ac:spMkLst>
        </pc:spChg>
        <pc:spChg chg="add mod">
          <ac:chgData name="Surmeli, Mehmet" userId="577b8232-6478-49db-95e7-2bf710c8f210" providerId="ADAL" clId="{4EAE14A4-6ACB-4D56-950C-BD91FF85A76D}" dt="2022-05-25T10:08:07.718" v="373" actId="1076"/>
          <ac:spMkLst>
            <pc:docMk/>
            <pc:sldMk cId="1315408207" sldId="676"/>
            <ac:spMk id="10" creationId="{CACCAA29-BBC7-4B60-AC6A-2E5F1B6CE0F9}"/>
          </ac:spMkLst>
        </pc:spChg>
        <pc:spChg chg="add mod">
          <ac:chgData name="Surmeli, Mehmet" userId="577b8232-6478-49db-95e7-2bf710c8f210" providerId="ADAL" clId="{4EAE14A4-6ACB-4D56-950C-BD91FF85A76D}" dt="2022-05-25T10:08:07.718" v="373" actId="1076"/>
          <ac:spMkLst>
            <pc:docMk/>
            <pc:sldMk cId="1315408207" sldId="676"/>
            <ac:spMk id="11" creationId="{6B6E5D16-BDFB-4D26-8E3D-EF62421F7AB7}"/>
          </ac:spMkLst>
        </pc:spChg>
        <pc:spChg chg="add mod">
          <ac:chgData name="Surmeli, Mehmet" userId="577b8232-6478-49db-95e7-2bf710c8f210" providerId="ADAL" clId="{4EAE14A4-6ACB-4D56-950C-BD91FF85A76D}" dt="2022-05-25T10:08:07.718" v="373" actId="1076"/>
          <ac:spMkLst>
            <pc:docMk/>
            <pc:sldMk cId="1315408207" sldId="676"/>
            <ac:spMk id="12" creationId="{04167804-FA82-43CF-ADB9-F0F33124239C}"/>
          </ac:spMkLst>
        </pc:spChg>
        <pc:spChg chg="add mod">
          <ac:chgData name="Surmeli, Mehmet" userId="577b8232-6478-49db-95e7-2bf710c8f210" providerId="ADAL" clId="{4EAE14A4-6ACB-4D56-950C-BD91FF85A76D}" dt="2022-05-25T10:08:07.718" v="373" actId="1076"/>
          <ac:spMkLst>
            <pc:docMk/>
            <pc:sldMk cId="1315408207" sldId="676"/>
            <ac:spMk id="13" creationId="{1CD8EEA7-1693-4B4D-8F6E-40DB7691935C}"/>
          </ac:spMkLst>
        </pc:spChg>
        <pc:spChg chg="add mod">
          <ac:chgData name="Surmeli, Mehmet" userId="577b8232-6478-49db-95e7-2bf710c8f210" providerId="ADAL" clId="{4EAE14A4-6ACB-4D56-950C-BD91FF85A76D}" dt="2022-05-25T10:08:07.718" v="373" actId="1076"/>
          <ac:spMkLst>
            <pc:docMk/>
            <pc:sldMk cId="1315408207" sldId="676"/>
            <ac:spMk id="14" creationId="{597E6A31-1E1B-415B-8B9B-97AC013340D0}"/>
          </ac:spMkLst>
        </pc:spChg>
        <pc:spChg chg="add mod">
          <ac:chgData name="Surmeli, Mehmet" userId="577b8232-6478-49db-95e7-2bf710c8f210" providerId="ADAL" clId="{4EAE14A4-6ACB-4D56-950C-BD91FF85A76D}" dt="2022-05-25T10:08:07.718" v="373" actId="1076"/>
          <ac:spMkLst>
            <pc:docMk/>
            <pc:sldMk cId="1315408207" sldId="676"/>
            <ac:spMk id="15" creationId="{50181765-8B28-4D07-AA71-8F2BFE01E2D0}"/>
          </ac:spMkLst>
        </pc:spChg>
        <pc:spChg chg="add mod">
          <ac:chgData name="Surmeli, Mehmet" userId="577b8232-6478-49db-95e7-2bf710c8f210" providerId="ADAL" clId="{4EAE14A4-6ACB-4D56-950C-BD91FF85A76D}" dt="2022-05-25T10:08:07.718" v="373" actId="1076"/>
          <ac:spMkLst>
            <pc:docMk/>
            <pc:sldMk cId="1315408207" sldId="676"/>
            <ac:spMk id="16" creationId="{E12FAE11-8AD7-404C-8025-E9EA2F3FC1F0}"/>
          </ac:spMkLst>
        </pc:spChg>
        <pc:spChg chg="add mod">
          <ac:chgData name="Surmeli, Mehmet" userId="577b8232-6478-49db-95e7-2bf710c8f210" providerId="ADAL" clId="{4EAE14A4-6ACB-4D56-950C-BD91FF85A76D}" dt="2022-05-25T10:20:53.055" v="767" actId="207"/>
          <ac:spMkLst>
            <pc:docMk/>
            <pc:sldMk cId="1315408207" sldId="676"/>
            <ac:spMk id="17" creationId="{801975E0-E32F-420D-A914-5384BBEA85A5}"/>
          </ac:spMkLst>
        </pc:spChg>
        <pc:spChg chg="add del mod">
          <ac:chgData name="Surmeli, Mehmet" userId="577b8232-6478-49db-95e7-2bf710c8f210" providerId="ADAL" clId="{4EAE14A4-6ACB-4D56-950C-BD91FF85A76D}" dt="2022-05-25T10:11:14.326" v="512" actId="478"/>
          <ac:spMkLst>
            <pc:docMk/>
            <pc:sldMk cId="1315408207" sldId="676"/>
            <ac:spMk id="19" creationId="{9D4F845D-B5BF-492B-9203-70E52CD46652}"/>
          </ac:spMkLst>
        </pc:spChg>
        <pc:spChg chg="add mod">
          <ac:chgData name="Surmeli, Mehmet" userId="577b8232-6478-49db-95e7-2bf710c8f210" providerId="ADAL" clId="{4EAE14A4-6ACB-4D56-950C-BD91FF85A76D}" dt="2022-05-25T10:21:21.304" v="772" actId="1076"/>
          <ac:spMkLst>
            <pc:docMk/>
            <pc:sldMk cId="1315408207" sldId="676"/>
            <ac:spMk id="20" creationId="{E8E2F5EF-8DD1-43D3-A855-FEABAE671B09}"/>
          </ac:spMkLst>
        </pc:spChg>
        <pc:spChg chg="add mod">
          <ac:chgData name="Surmeli, Mehmet" userId="577b8232-6478-49db-95e7-2bf710c8f210" providerId="ADAL" clId="{4EAE14A4-6ACB-4D56-950C-BD91FF85A76D}" dt="2022-05-25T10:24:59.955" v="1166" actId="1076"/>
          <ac:spMkLst>
            <pc:docMk/>
            <pc:sldMk cId="1315408207" sldId="676"/>
            <ac:spMk id="21" creationId="{3A3E1DF7-CADC-4369-9237-BF9216C07B7D}"/>
          </ac:spMkLst>
        </pc:spChg>
        <pc:spChg chg="add mod">
          <ac:chgData name="Surmeli, Mehmet" userId="577b8232-6478-49db-95e7-2bf710c8f210" providerId="ADAL" clId="{4EAE14A4-6ACB-4D56-950C-BD91FF85A76D}" dt="2022-05-25T10:10:52.030" v="499" actId="1076"/>
          <ac:spMkLst>
            <pc:docMk/>
            <pc:sldMk cId="1315408207" sldId="676"/>
            <ac:spMk id="22" creationId="{EACA2B86-D775-44C8-BBE4-9BB7FC0B96E9}"/>
          </ac:spMkLst>
        </pc:spChg>
        <pc:spChg chg="add del mod ord topLvl">
          <ac:chgData name="Surmeli, Mehmet" userId="577b8232-6478-49db-95e7-2bf710c8f210" providerId="ADAL" clId="{4EAE14A4-6ACB-4D56-950C-BD91FF85A76D}" dt="2022-05-25T10:20:54.911" v="768" actId="478"/>
          <ac:spMkLst>
            <pc:docMk/>
            <pc:sldMk cId="1315408207" sldId="676"/>
            <ac:spMk id="24" creationId="{EF67D7B6-0D9E-49CF-8A0E-ACFF28FEEE24}"/>
          </ac:spMkLst>
        </pc:spChg>
        <pc:spChg chg="add del mod">
          <ac:chgData name="Surmeli, Mehmet" userId="577b8232-6478-49db-95e7-2bf710c8f210" providerId="ADAL" clId="{4EAE14A4-6ACB-4D56-950C-BD91FF85A76D}" dt="2022-05-25T10:11:43.360" v="515" actId="478"/>
          <ac:spMkLst>
            <pc:docMk/>
            <pc:sldMk cId="1315408207" sldId="676"/>
            <ac:spMk id="26" creationId="{AB7C8E8B-2E1B-41B1-A180-85E533A56450}"/>
          </ac:spMkLst>
        </pc:spChg>
        <pc:spChg chg="add del mod topLvl">
          <ac:chgData name="Surmeli, Mehmet" userId="577b8232-6478-49db-95e7-2bf710c8f210" providerId="ADAL" clId="{4EAE14A4-6ACB-4D56-950C-BD91FF85A76D}" dt="2022-05-25T10:11:47.333" v="516" actId="478"/>
          <ac:spMkLst>
            <pc:docMk/>
            <pc:sldMk cId="1315408207" sldId="676"/>
            <ac:spMk id="27" creationId="{66B21B1F-BD39-4C17-836E-B747D8F1286D}"/>
          </ac:spMkLst>
        </pc:spChg>
        <pc:spChg chg="add mod">
          <ac:chgData name="Surmeli, Mehmet" userId="577b8232-6478-49db-95e7-2bf710c8f210" providerId="ADAL" clId="{4EAE14A4-6ACB-4D56-950C-BD91FF85A76D}" dt="2022-05-25T10:44:33.415" v="1494" actId="113"/>
          <ac:spMkLst>
            <pc:docMk/>
            <pc:sldMk cId="1315408207" sldId="676"/>
            <ac:spMk id="28" creationId="{060FA5CC-F1A8-4F58-AF02-2DA2DF80342D}"/>
          </ac:spMkLst>
        </pc:spChg>
        <pc:spChg chg="add del mod ord">
          <ac:chgData name="Surmeli, Mehmet" userId="577b8232-6478-49db-95e7-2bf710c8f210" providerId="ADAL" clId="{4EAE14A4-6ACB-4D56-950C-BD91FF85A76D}" dt="2022-05-25T10:20:45.839" v="765" actId="478"/>
          <ac:spMkLst>
            <pc:docMk/>
            <pc:sldMk cId="1315408207" sldId="676"/>
            <ac:spMk id="29" creationId="{FE6B0F98-6142-498B-903A-58E82D4762C1}"/>
          </ac:spMkLst>
        </pc:spChg>
        <pc:spChg chg="add mod">
          <ac:chgData name="Surmeli, Mehmet" userId="577b8232-6478-49db-95e7-2bf710c8f210" providerId="ADAL" clId="{4EAE14A4-6ACB-4D56-950C-BD91FF85A76D}" dt="2022-05-25T10:45:55.979" v="1495" actId="1076"/>
          <ac:spMkLst>
            <pc:docMk/>
            <pc:sldMk cId="1315408207" sldId="676"/>
            <ac:spMk id="30" creationId="{0B106BF8-19D1-4CA5-B219-F2D4D200A2B9}"/>
          </ac:spMkLst>
        </pc:spChg>
        <pc:spChg chg="add mod">
          <ac:chgData name="Surmeli, Mehmet" userId="577b8232-6478-49db-95e7-2bf710c8f210" providerId="ADAL" clId="{4EAE14A4-6ACB-4D56-950C-BD91FF85A76D}" dt="2022-05-25T10:39:58.924" v="1491" actId="1076"/>
          <ac:spMkLst>
            <pc:docMk/>
            <pc:sldMk cId="1315408207" sldId="676"/>
            <ac:spMk id="31" creationId="{2AB43273-CD1E-4376-8380-40E011549325}"/>
          </ac:spMkLst>
        </pc:spChg>
        <pc:grpChg chg="add mod">
          <ac:chgData name="Surmeli, Mehmet" userId="577b8232-6478-49db-95e7-2bf710c8f210" providerId="ADAL" clId="{4EAE14A4-6ACB-4D56-950C-BD91FF85A76D}" dt="2022-05-25T10:08:07.718" v="373" actId="1076"/>
          <ac:grpSpMkLst>
            <pc:docMk/>
            <pc:sldMk cId="1315408207" sldId="676"/>
            <ac:grpSpMk id="4" creationId="{902ED823-886A-4A48-8B20-8E4D1B9B0586}"/>
          </ac:grpSpMkLst>
        </pc:grpChg>
        <pc:grpChg chg="add del mod">
          <ac:chgData name="Surmeli, Mehmet" userId="577b8232-6478-49db-95e7-2bf710c8f210" providerId="ADAL" clId="{4EAE14A4-6ACB-4D56-950C-BD91FF85A76D}" dt="2022-05-25T10:11:47.333" v="516" actId="478"/>
          <ac:grpSpMkLst>
            <pc:docMk/>
            <pc:sldMk cId="1315408207" sldId="676"/>
            <ac:grpSpMk id="23" creationId="{DC37ADBF-32DE-4CF2-8B59-352F9AB60DEE}"/>
          </ac:grpSpMkLst>
        </pc:grpChg>
        <pc:grpChg chg="add del mod">
          <ac:chgData name="Surmeli, Mehmet" userId="577b8232-6478-49db-95e7-2bf710c8f210" providerId="ADAL" clId="{4EAE14A4-6ACB-4D56-950C-BD91FF85A76D}" dt="2022-05-25T10:11:43.360" v="515" actId="478"/>
          <ac:grpSpMkLst>
            <pc:docMk/>
            <pc:sldMk cId="1315408207" sldId="676"/>
            <ac:grpSpMk id="25" creationId="{4AC5A948-1898-486A-A334-680AF7F532BC}"/>
          </ac:grpSpMkLst>
        </pc:grpChg>
      </pc:sldChg>
      <pc:sldChg chg="addSp delSp modSp add mod ord modAnim addCm delCm modNotesTx">
        <pc:chgData name="Surmeli, Mehmet" userId="577b8232-6478-49db-95e7-2bf710c8f210" providerId="ADAL" clId="{4EAE14A4-6ACB-4D56-950C-BD91FF85A76D}" dt="2022-06-16T13:48:34.715" v="9742"/>
        <pc:sldMkLst>
          <pc:docMk/>
          <pc:sldMk cId="1732638252" sldId="677"/>
        </pc:sldMkLst>
        <pc:spChg chg="mod">
          <ac:chgData name="Surmeli, Mehmet" userId="577b8232-6478-49db-95e7-2bf710c8f210" providerId="ADAL" clId="{4EAE14A4-6ACB-4D56-950C-BD91FF85A76D}" dt="2022-05-25T13:02:30.362" v="2803" actId="207"/>
          <ac:spMkLst>
            <pc:docMk/>
            <pc:sldMk cId="1732638252" sldId="677"/>
            <ac:spMk id="3" creationId="{47BE372B-A7D2-4031-8A15-B97958438A9F}"/>
          </ac:spMkLst>
        </pc:spChg>
        <pc:spChg chg="mod topLvl">
          <ac:chgData name="Surmeli, Mehmet" userId="577b8232-6478-49db-95e7-2bf710c8f210" providerId="ADAL" clId="{4EAE14A4-6ACB-4D56-950C-BD91FF85A76D}" dt="2022-05-25T12:58:45.136" v="2752" actId="164"/>
          <ac:spMkLst>
            <pc:docMk/>
            <pc:sldMk cId="1732638252" sldId="677"/>
            <ac:spMk id="5" creationId="{3EF2CCD6-FDD1-4FF5-AD40-40F1E9C4C671}"/>
          </ac:spMkLst>
        </pc:spChg>
        <pc:spChg chg="mod topLvl">
          <ac:chgData name="Surmeli, Mehmet" userId="577b8232-6478-49db-95e7-2bf710c8f210" providerId="ADAL" clId="{4EAE14A4-6ACB-4D56-950C-BD91FF85A76D}" dt="2022-05-25T12:58:45.136" v="2752" actId="164"/>
          <ac:spMkLst>
            <pc:docMk/>
            <pc:sldMk cId="1732638252" sldId="677"/>
            <ac:spMk id="6" creationId="{ECF0635A-8BF8-41EF-8780-4F6C52374B3F}"/>
          </ac:spMkLst>
        </pc:spChg>
        <pc:spChg chg="mod topLvl">
          <ac:chgData name="Surmeli, Mehmet" userId="577b8232-6478-49db-95e7-2bf710c8f210" providerId="ADAL" clId="{4EAE14A4-6ACB-4D56-950C-BD91FF85A76D}" dt="2022-05-25T13:00:40.783" v="2768" actId="164"/>
          <ac:spMkLst>
            <pc:docMk/>
            <pc:sldMk cId="1732638252" sldId="677"/>
            <ac:spMk id="7" creationId="{4AF15694-888B-44D8-A542-7CEC017747FF}"/>
          </ac:spMkLst>
        </pc:spChg>
        <pc:spChg chg="mod topLvl">
          <ac:chgData name="Surmeli, Mehmet" userId="577b8232-6478-49db-95e7-2bf710c8f210" providerId="ADAL" clId="{4EAE14A4-6ACB-4D56-950C-BD91FF85A76D}" dt="2022-05-25T13:01:21.817" v="2778" actId="164"/>
          <ac:spMkLst>
            <pc:docMk/>
            <pc:sldMk cId="1732638252" sldId="677"/>
            <ac:spMk id="8" creationId="{DDCABEC6-3D0D-4F61-A3FE-EC70B45E3FB6}"/>
          </ac:spMkLst>
        </pc:spChg>
        <pc:spChg chg="mod topLvl">
          <ac:chgData name="Surmeli, Mehmet" userId="577b8232-6478-49db-95e7-2bf710c8f210" providerId="ADAL" clId="{4EAE14A4-6ACB-4D56-950C-BD91FF85A76D}" dt="2022-05-25T13:01:21.817" v="2778" actId="164"/>
          <ac:spMkLst>
            <pc:docMk/>
            <pc:sldMk cId="1732638252" sldId="677"/>
            <ac:spMk id="9" creationId="{677B7008-D035-4922-8A47-5B0C55A219B1}"/>
          </ac:spMkLst>
        </pc:spChg>
        <pc:spChg chg="mod topLvl">
          <ac:chgData name="Surmeli, Mehmet" userId="577b8232-6478-49db-95e7-2bf710c8f210" providerId="ADAL" clId="{4EAE14A4-6ACB-4D56-950C-BD91FF85A76D}" dt="2022-05-25T13:01:21.817" v="2778" actId="164"/>
          <ac:spMkLst>
            <pc:docMk/>
            <pc:sldMk cId="1732638252" sldId="677"/>
            <ac:spMk id="10" creationId="{CACCAA29-BBC7-4B60-AC6A-2E5F1B6CE0F9}"/>
          </ac:spMkLst>
        </pc:spChg>
        <pc:spChg chg="mod topLvl">
          <ac:chgData name="Surmeli, Mehmet" userId="577b8232-6478-49db-95e7-2bf710c8f210" providerId="ADAL" clId="{4EAE14A4-6ACB-4D56-950C-BD91FF85A76D}" dt="2022-05-25T13:01:21.817" v="2778" actId="164"/>
          <ac:spMkLst>
            <pc:docMk/>
            <pc:sldMk cId="1732638252" sldId="677"/>
            <ac:spMk id="11" creationId="{6B6E5D16-BDFB-4D26-8E3D-EF62421F7AB7}"/>
          </ac:spMkLst>
        </pc:spChg>
        <pc:spChg chg="mod topLvl">
          <ac:chgData name="Surmeli, Mehmet" userId="577b8232-6478-49db-95e7-2bf710c8f210" providerId="ADAL" clId="{4EAE14A4-6ACB-4D56-950C-BD91FF85A76D}" dt="2022-05-25T13:00:40.783" v="2768" actId="164"/>
          <ac:spMkLst>
            <pc:docMk/>
            <pc:sldMk cId="1732638252" sldId="677"/>
            <ac:spMk id="12" creationId="{04167804-FA82-43CF-ADB9-F0F33124239C}"/>
          </ac:spMkLst>
        </pc:spChg>
        <pc:spChg chg="mod topLvl">
          <ac:chgData name="Surmeli, Mehmet" userId="577b8232-6478-49db-95e7-2bf710c8f210" providerId="ADAL" clId="{4EAE14A4-6ACB-4D56-950C-BD91FF85A76D}" dt="2022-05-25T13:00:40.783" v="2768" actId="164"/>
          <ac:spMkLst>
            <pc:docMk/>
            <pc:sldMk cId="1732638252" sldId="677"/>
            <ac:spMk id="13" creationId="{1CD8EEA7-1693-4B4D-8F6E-40DB7691935C}"/>
          </ac:spMkLst>
        </pc:spChg>
        <pc:spChg chg="mod topLvl">
          <ac:chgData name="Surmeli, Mehmet" userId="577b8232-6478-49db-95e7-2bf710c8f210" providerId="ADAL" clId="{4EAE14A4-6ACB-4D56-950C-BD91FF85A76D}" dt="2022-05-25T13:00:40.783" v="2768" actId="164"/>
          <ac:spMkLst>
            <pc:docMk/>
            <pc:sldMk cId="1732638252" sldId="677"/>
            <ac:spMk id="14" creationId="{597E6A31-1E1B-415B-8B9B-97AC013340D0}"/>
          </ac:spMkLst>
        </pc:spChg>
        <pc:spChg chg="mod topLvl">
          <ac:chgData name="Surmeli, Mehmet" userId="577b8232-6478-49db-95e7-2bf710c8f210" providerId="ADAL" clId="{4EAE14A4-6ACB-4D56-950C-BD91FF85A76D}" dt="2022-05-25T12:59:32.257" v="2760" actId="164"/>
          <ac:spMkLst>
            <pc:docMk/>
            <pc:sldMk cId="1732638252" sldId="677"/>
            <ac:spMk id="15" creationId="{50181765-8B28-4D07-AA71-8F2BFE01E2D0}"/>
          </ac:spMkLst>
        </pc:spChg>
        <pc:spChg chg="mod topLvl">
          <ac:chgData name="Surmeli, Mehmet" userId="577b8232-6478-49db-95e7-2bf710c8f210" providerId="ADAL" clId="{4EAE14A4-6ACB-4D56-950C-BD91FF85A76D}" dt="2022-05-25T12:59:32.257" v="2760" actId="164"/>
          <ac:spMkLst>
            <pc:docMk/>
            <pc:sldMk cId="1732638252" sldId="677"/>
            <ac:spMk id="16" creationId="{E12FAE11-8AD7-404C-8025-E9EA2F3FC1F0}"/>
          </ac:spMkLst>
        </pc:spChg>
        <pc:spChg chg="mod">
          <ac:chgData name="Surmeli, Mehmet" userId="577b8232-6478-49db-95e7-2bf710c8f210" providerId="ADAL" clId="{4EAE14A4-6ACB-4D56-950C-BD91FF85A76D}" dt="2022-06-16T13:19:44.077" v="9203" actId="20577"/>
          <ac:spMkLst>
            <pc:docMk/>
            <pc:sldMk cId="1732638252" sldId="677"/>
            <ac:spMk id="20" creationId="{E8E2F5EF-8DD1-43D3-A855-FEABAE671B09}"/>
          </ac:spMkLst>
        </pc:spChg>
        <pc:spChg chg="del">
          <ac:chgData name="Surmeli, Mehmet" userId="577b8232-6478-49db-95e7-2bf710c8f210" providerId="ADAL" clId="{4EAE14A4-6ACB-4D56-950C-BD91FF85A76D}" dt="2022-05-25T13:18:00.685" v="3017" actId="478"/>
          <ac:spMkLst>
            <pc:docMk/>
            <pc:sldMk cId="1732638252" sldId="677"/>
            <ac:spMk id="22" creationId="{EACA2B86-D775-44C8-BBE4-9BB7FC0B96E9}"/>
          </ac:spMkLst>
        </pc:spChg>
        <pc:spChg chg="mod">
          <ac:chgData name="Surmeli, Mehmet" userId="577b8232-6478-49db-95e7-2bf710c8f210" providerId="ADAL" clId="{4EAE14A4-6ACB-4D56-950C-BD91FF85A76D}" dt="2022-06-13T10:44:25.280" v="6750" actId="20577"/>
          <ac:spMkLst>
            <pc:docMk/>
            <pc:sldMk cId="1732638252" sldId="677"/>
            <ac:spMk id="28" creationId="{060FA5CC-F1A8-4F58-AF02-2DA2DF80342D}"/>
          </ac:spMkLst>
        </pc:spChg>
        <pc:spChg chg="mod">
          <ac:chgData name="Surmeli, Mehmet" userId="577b8232-6478-49db-95e7-2bf710c8f210" providerId="ADAL" clId="{4EAE14A4-6ACB-4D56-950C-BD91FF85A76D}" dt="2022-06-13T11:29:44.873" v="7283" actId="20577"/>
          <ac:spMkLst>
            <pc:docMk/>
            <pc:sldMk cId="1732638252" sldId="677"/>
            <ac:spMk id="30" creationId="{0B106BF8-19D1-4CA5-B219-F2D4D200A2B9}"/>
          </ac:spMkLst>
        </pc:spChg>
        <pc:spChg chg="mod">
          <ac:chgData name="Surmeli, Mehmet" userId="577b8232-6478-49db-95e7-2bf710c8f210" providerId="ADAL" clId="{4EAE14A4-6ACB-4D56-950C-BD91FF85A76D}" dt="2022-05-25T13:23:07.726" v="3065" actId="1076"/>
          <ac:spMkLst>
            <pc:docMk/>
            <pc:sldMk cId="1732638252" sldId="677"/>
            <ac:spMk id="31" creationId="{2AB43273-CD1E-4376-8380-40E011549325}"/>
          </ac:spMkLst>
        </pc:spChg>
        <pc:grpChg chg="add del mod">
          <ac:chgData name="Surmeli, Mehmet" userId="577b8232-6478-49db-95e7-2bf710c8f210" providerId="ADAL" clId="{4EAE14A4-6ACB-4D56-950C-BD91FF85A76D}" dt="2022-05-25T12:58:39.785" v="2751" actId="165"/>
          <ac:grpSpMkLst>
            <pc:docMk/>
            <pc:sldMk cId="1732638252" sldId="677"/>
            <ac:grpSpMk id="2" creationId="{0745B417-936B-4EDC-8B32-33D08BCEC145}"/>
          </ac:grpSpMkLst>
        </pc:grpChg>
        <pc:grpChg chg="del">
          <ac:chgData name="Surmeli, Mehmet" userId="577b8232-6478-49db-95e7-2bf710c8f210" providerId="ADAL" clId="{4EAE14A4-6ACB-4D56-950C-BD91FF85A76D}" dt="2022-05-25T12:58:18.001" v="2747" actId="165"/>
          <ac:grpSpMkLst>
            <pc:docMk/>
            <pc:sldMk cId="1732638252" sldId="677"/>
            <ac:grpSpMk id="4" creationId="{902ED823-886A-4A48-8B20-8E4D1B9B0586}"/>
          </ac:grpSpMkLst>
        </pc:grpChg>
        <pc:grpChg chg="add del mod topLvl">
          <ac:chgData name="Surmeli, Mehmet" userId="577b8232-6478-49db-95e7-2bf710c8f210" providerId="ADAL" clId="{4EAE14A4-6ACB-4D56-950C-BD91FF85A76D}" dt="2022-05-25T13:01:13.918" v="2776" actId="165"/>
          <ac:grpSpMkLst>
            <pc:docMk/>
            <pc:sldMk cId="1732638252" sldId="677"/>
            <ac:grpSpMk id="18" creationId="{9F1A9F52-F824-49BA-B20E-B8B5A9B49802}"/>
          </ac:grpSpMkLst>
        </pc:grpChg>
        <pc:grpChg chg="add del mod">
          <ac:chgData name="Surmeli, Mehmet" userId="577b8232-6478-49db-95e7-2bf710c8f210" providerId="ADAL" clId="{4EAE14A4-6ACB-4D56-950C-BD91FF85A76D}" dt="2022-05-25T13:00:22.079" v="2764" actId="165"/>
          <ac:grpSpMkLst>
            <pc:docMk/>
            <pc:sldMk cId="1732638252" sldId="677"/>
            <ac:grpSpMk id="19" creationId="{9BF52EF1-FD5A-468E-95C6-8E667EFFD48F}"/>
          </ac:grpSpMkLst>
        </pc:grpChg>
        <pc:grpChg chg="add mod">
          <ac:chgData name="Surmeli, Mehmet" userId="577b8232-6478-49db-95e7-2bf710c8f210" providerId="ADAL" clId="{4EAE14A4-6ACB-4D56-950C-BD91FF85A76D}" dt="2022-05-25T12:59:32.257" v="2760" actId="164"/>
          <ac:grpSpMkLst>
            <pc:docMk/>
            <pc:sldMk cId="1732638252" sldId="677"/>
            <ac:grpSpMk id="23" creationId="{27518086-2FB5-4BBC-AE1A-53554BC89C19}"/>
          </ac:grpSpMkLst>
        </pc:grpChg>
        <pc:grpChg chg="add mod">
          <ac:chgData name="Surmeli, Mehmet" userId="577b8232-6478-49db-95e7-2bf710c8f210" providerId="ADAL" clId="{4EAE14A4-6ACB-4D56-950C-BD91FF85A76D}" dt="2022-05-25T12:59:32.257" v="2760" actId="164"/>
          <ac:grpSpMkLst>
            <pc:docMk/>
            <pc:sldMk cId="1732638252" sldId="677"/>
            <ac:grpSpMk id="24" creationId="{4877F5C0-3178-4DB4-8BCA-E2EFE8AB4B5A}"/>
          </ac:grpSpMkLst>
        </pc:grpChg>
        <pc:grpChg chg="add del mod">
          <ac:chgData name="Surmeli, Mehmet" userId="577b8232-6478-49db-95e7-2bf710c8f210" providerId="ADAL" clId="{4EAE14A4-6ACB-4D56-950C-BD91FF85A76D}" dt="2022-05-25T13:00:53.989" v="2770" actId="165"/>
          <ac:grpSpMkLst>
            <pc:docMk/>
            <pc:sldMk cId="1732638252" sldId="677"/>
            <ac:grpSpMk id="25" creationId="{DC6B60C8-DFCA-400E-8C9E-46F1ABEF0B0C}"/>
          </ac:grpSpMkLst>
        </pc:grpChg>
        <pc:grpChg chg="add mod">
          <ac:chgData name="Surmeli, Mehmet" userId="577b8232-6478-49db-95e7-2bf710c8f210" providerId="ADAL" clId="{4EAE14A4-6ACB-4D56-950C-BD91FF85A76D}" dt="2022-05-25T13:00:40.783" v="2768" actId="164"/>
          <ac:grpSpMkLst>
            <pc:docMk/>
            <pc:sldMk cId="1732638252" sldId="677"/>
            <ac:grpSpMk id="26" creationId="{D6652B65-17F9-4643-BF4F-EC946AED4EE7}"/>
          </ac:grpSpMkLst>
        </pc:grpChg>
        <pc:grpChg chg="add del mod">
          <ac:chgData name="Surmeli, Mehmet" userId="577b8232-6478-49db-95e7-2bf710c8f210" providerId="ADAL" clId="{4EAE14A4-6ACB-4D56-950C-BD91FF85A76D}" dt="2022-05-25T13:01:10.775" v="2775" actId="165"/>
          <ac:grpSpMkLst>
            <pc:docMk/>
            <pc:sldMk cId="1732638252" sldId="677"/>
            <ac:grpSpMk id="27" creationId="{4E69D41B-0698-4C49-BAD1-8D4409CC7885}"/>
          </ac:grpSpMkLst>
        </pc:grpChg>
        <pc:grpChg chg="add mod">
          <ac:chgData name="Surmeli, Mehmet" userId="577b8232-6478-49db-95e7-2bf710c8f210" providerId="ADAL" clId="{4EAE14A4-6ACB-4D56-950C-BD91FF85A76D}" dt="2022-05-25T13:01:21.817" v="2778" actId="164"/>
          <ac:grpSpMkLst>
            <pc:docMk/>
            <pc:sldMk cId="1732638252" sldId="677"/>
            <ac:grpSpMk id="29" creationId="{803B1006-DA86-41BC-894B-AC5B9597FCE8}"/>
          </ac:grpSpMkLst>
        </pc:grpChg>
        <pc:grpChg chg="add mod">
          <ac:chgData name="Surmeli, Mehmet" userId="577b8232-6478-49db-95e7-2bf710c8f210" providerId="ADAL" clId="{4EAE14A4-6ACB-4D56-950C-BD91FF85A76D}" dt="2022-05-25T13:19:11.276" v="3026" actId="1076"/>
          <ac:grpSpMkLst>
            <pc:docMk/>
            <pc:sldMk cId="1732638252" sldId="677"/>
            <ac:grpSpMk id="36" creationId="{A91A2648-E709-4140-A053-A25C4FA4BAF7}"/>
          </ac:grpSpMkLst>
        </pc:grpChg>
        <pc:picChg chg="add mod">
          <ac:chgData name="Surmeli, Mehmet" userId="577b8232-6478-49db-95e7-2bf710c8f210" providerId="ADAL" clId="{4EAE14A4-6ACB-4D56-950C-BD91FF85A76D}" dt="2022-05-25T13:19:03.116" v="3024" actId="164"/>
          <ac:picMkLst>
            <pc:docMk/>
            <pc:sldMk cId="1732638252" sldId="677"/>
            <ac:picMk id="33" creationId="{180D5833-8BE7-450B-AA72-6A265CF497CC}"/>
          </ac:picMkLst>
        </pc:picChg>
        <pc:picChg chg="add mod">
          <ac:chgData name="Surmeli, Mehmet" userId="577b8232-6478-49db-95e7-2bf710c8f210" providerId="ADAL" clId="{4EAE14A4-6ACB-4D56-950C-BD91FF85A76D}" dt="2022-05-25T13:19:03.116" v="3024" actId="164"/>
          <ac:picMkLst>
            <pc:docMk/>
            <pc:sldMk cId="1732638252" sldId="677"/>
            <ac:picMk id="35" creationId="{EBF91DC7-FFF7-480B-AA13-164DC5859534}"/>
          </ac:picMkLst>
        </pc:picChg>
      </pc:sldChg>
      <pc:sldChg chg="delSp add del mod modShow">
        <pc:chgData name="Surmeli, Mehmet" userId="577b8232-6478-49db-95e7-2bf710c8f210" providerId="ADAL" clId="{4EAE14A4-6ACB-4D56-950C-BD91FF85A76D}" dt="2022-05-25T13:56:40.627" v="3355" actId="47"/>
        <pc:sldMkLst>
          <pc:docMk/>
          <pc:sldMk cId="1503001570" sldId="678"/>
        </pc:sldMkLst>
        <pc:spChg chg="del">
          <ac:chgData name="Surmeli, Mehmet" userId="577b8232-6478-49db-95e7-2bf710c8f210" providerId="ADAL" clId="{4EAE14A4-6ACB-4D56-950C-BD91FF85A76D}" dt="2022-05-25T11:02:54.861" v="1751" actId="478"/>
          <ac:spMkLst>
            <pc:docMk/>
            <pc:sldMk cId="1503001570" sldId="678"/>
            <ac:spMk id="2" creationId="{9283B49A-4000-4E83-9136-6BD5C3AFF262}"/>
          </ac:spMkLst>
        </pc:spChg>
      </pc:sldChg>
      <pc:sldChg chg="addSp delSp modSp add mod ord modAnim">
        <pc:chgData name="Surmeli, Mehmet" userId="577b8232-6478-49db-95e7-2bf710c8f210" providerId="ADAL" clId="{4EAE14A4-6ACB-4D56-950C-BD91FF85A76D}" dt="2022-07-15T08:44:12.993" v="11378" actId="1076"/>
        <pc:sldMkLst>
          <pc:docMk/>
          <pc:sldMk cId="578275639" sldId="679"/>
        </pc:sldMkLst>
        <pc:spChg chg="mod">
          <ac:chgData name="Surmeli, Mehmet" userId="577b8232-6478-49db-95e7-2bf710c8f210" providerId="ADAL" clId="{4EAE14A4-6ACB-4D56-950C-BD91FF85A76D}" dt="2022-05-25T12:56:41.543" v="2745" actId="20577"/>
          <ac:spMkLst>
            <pc:docMk/>
            <pc:sldMk cId="578275639" sldId="679"/>
            <ac:spMk id="2" creationId="{397BB2BE-4E68-44BD-8393-E09FD4FD64D3}"/>
          </ac:spMkLst>
        </pc:spChg>
        <pc:spChg chg="del">
          <ac:chgData name="Surmeli, Mehmet" userId="577b8232-6478-49db-95e7-2bf710c8f210" providerId="ADAL" clId="{4EAE14A4-6ACB-4D56-950C-BD91FF85A76D}" dt="2022-05-25T11:14:00.900" v="2336" actId="478"/>
          <ac:spMkLst>
            <pc:docMk/>
            <pc:sldMk cId="578275639" sldId="679"/>
            <ac:spMk id="3" creationId="{80CC5325-0071-4BB6-947C-53FFC4F8511F}"/>
          </ac:spMkLst>
        </pc:spChg>
        <pc:spChg chg="del">
          <ac:chgData name="Surmeli, Mehmet" userId="577b8232-6478-49db-95e7-2bf710c8f210" providerId="ADAL" clId="{4EAE14A4-6ACB-4D56-950C-BD91FF85A76D}" dt="2022-05-25T11:14:05.868" v="2338" actId="478"/>
          <ac:spMkLst>
            <pc:docMk/>
            <pc:sldMk cId="578275639" sldId="679"/>
            <ac:spMk id="5" creationId="{04010AB9-B319-427F-8BB0-B8B6DAED8624}"/>
          </ac:spMkLst>
        </pc:spChg>
        <pc:spChg chg="add del mod">
          <ac:chgData name="Surmeli, Mehmet" userId="577b8232-6478-49db-95e7-2bf710c8f210" providerId="ADAL" clId="{4EAE14A4-6ACB-4D56-950C-BD91FF85A76D}" dt="2022-05-25T11:14:04.671" v="2337" actId="478"/>
          <ac:spMkLst>
            <pc:docMk/>
            <pc:sldMk cId="578275639" sldId="679"/>
            <ac:spMk id="11" creationId="{72CFE8DC-9140-4543-AC86-162D97E43AF4}"/>
          </ac:spMkLst>
        </pc:spChg>
        <pc:spChg chg="add mod topLvl">
          <ac:chgData name="Surmeli, Mehmet" userId="577b8232-6478-49db-95e7-2bf710c8f210" providerId="ADAL" clId="{4EAE14A4-6ACB-4D56-950C-BD91FF85A76D}" dt="2022-05-25T12:47:57.911" v="2553" actId="1076"/>
          <ac:spMkLst>
            <pc:docMk/>
            <pc:sldMk cId="578275639" sldId="679"/>
            <ac:spMk id="13" creationId="{2F1E290D-B133-4796-9D6C-8622213A024E}"/>
          </ac:spMkLst>
        </pc:spChg>
        <pc:spChg chg="add mod topLvl">
          <ac:chgData name="Surmeli, Mehmet" userId="577b8232-6478-49db-95e7-2bf710c8f210" providerId="ADAL" clId="{4EAE14A4-6ACB-4D56-950C-BD91FF85A76D}" dt="2022-05-25T12:47:57.911" v="2553" actId="1076"/>
          <ac:spMkLst>
            <pc:docMk/>
            <pc:sldMk cId="578275639" sldId="679"/>
            <ac:spMk id="14" creationId="{731D17E1-85FE-4896-98A5-4472F4AC75B5}"/>
          </ac:spMkLst>
        </pc:spChg>
        <pc:spChg chg="add del mod topLvl">
          <ac:chgData name="Surmeli, Mehmet" userId="577b8232-6478-49db-95e7-2bf710c8f210" providerId="ADAL" clId="{4EAE14A4-6ACB-4D56-950C-BD91FF85A76D}" dt="2022-05-25T12:47:13.983" v="2542" actId="478"/>
          <ac:spMkLst>
            <pc:docMk/>
            <pc:sldMk cId="578275639" sldId="679"/>
            <ac:spMk id="15" creationId="{DFEAECEC-ABEA-4B16-9445-D4FA987C2D03}"/>
          </ac:spMkLst>
        </pc:spChg>
        <pc:spChg chg="add mod topLvl">
          <ac:chgData name="Surmeli, Mehmet" userId="577b8232-6478-49db-95e7-2bf710c8f210" providerId="ADAL" clId="{4EAE14A4-6ACB-4D56-950C-BD91FF85A76D}" dt="2022-05-25T12:47:57.911" v="2553" actId="1076"/>
          <ac:spMkLst>
            <pc:docMk/>
            <pc:sldMk cId="578275639" sldId="679"/>
            <ac:spMk id="16" creationId="{BA7464D2-380C-4528-900E-C7DB284E031D}"/>
          </ac:spMkLst>
        </pc:spChg>
        <pc:spChg chg="add del mod topLvl">
          <ac:chgData name="Surmeli, Mehmet" userId="577b8232-6478-49db-95e7-2bf710c8f210" providerId="ADAL" clId="{4EAE14A4-6ACB-4D56-950C-BD91FF85A76D}" dt="2022-05-25T12:47:17.196" v="2544" actId="478"/>
          <ac:spMkLst>
            <pc:docMk/>
            <pc:sldMk cId="578275639" sldId="679"/>
            <ac:spMk id="17" creationId="{28559DA2-9C93-4767-91E3-F1F1C2E6613F}"/>
          </ac:spMkLst>
        </pc:spChg>
        <pc:spChg chg="add mod topLvl">
          <ac:chgData name="Surmeli, Mehmet" userId="577b8232-6478-49db-95e7-2bf710c8f210" providerId="ADAL" clId="{4EAE14A4-6ACB-4D56-950C-BD91FF85A76D}" dt="2022-06-13T16:49:21.291" v="8953" actId="20577"/>
          <ac:spMkLst>
            <pc:docMk/>
            <pc:sldMk cId="578275639" sldId="679"/>
            <ac:spMk id="18" creationId="{DAE57187-E431-48D3-9B9F-C01251F85325}"/>
          </ac:spMkLst>
        </pc:spChg>
        <pc:spChg chg="add del mod topLvl">
          <ac:chgData name="Surmeli, Mehmet" userId="577b8232-6478-49db-95e7-2bf710c8f210" providerId="ADAL" clId="{4EAE14A4-6ACB-4D56-950C-BD91FF85A76D}" dt="2022-05-25T12:47:18.583" v="2546" actId="478"/>
          <ac:spMkLst>
            <pc:docMk/>
            <pc:sldMk cId="578275639" sldId="679"/>
            <ac:spMk id="19" creationId="{7AABBEEA-FACB-4572-9D02-14B11881AF13}"/>
          </ac:spMkLst>
        </pc:spChg>
        <pc:spChg chg="add del mod topLvl">
          <ac:chgData name="Surmeli, Mehmet" userId="577b8232-6478-49db-95e7-2bf710c8f210" providerId="ADAL" clId="{4EAE14A4-6ACB-4D56-950C-BD91FF85A76D}" dt="2022-05-25T12:47:17.873" v="2545" actId="478"/>
          <ac:spMkLst>
            <pc:docMk/>
            <pc:sldMk cId="578275639" sldId="679"/>
            <ac:spMk id="20" creationId="{24F1DB96-E97D-477C-97CC-4A3A4AB6732C}"/>
          </ac:spMkLst>
        </pc:spChg>
        <pc:spChg chg="add del mod topLvl">
          <ac:chgData name="Surmeli, Mehmet" userId="577b8232-6478-49db-95e7-2bf710c8f210" providerId="ADAL" clId="{4EAE14A4-6ACB-4D56-950C-BD91FF85A76D}" dt="2022-05-25T12:47:16.122" v="2543" actId="478"/>
          <ac:spMkLst>
            <pc:docMk/>
            <pc:sldMk cId="578275639" sldId="679"/>
            <ac:spMk id="21" creationId="{456879EC-67AB-4ADB-AC07-D219E5F55472}"/>
          </ac:spMkLst>
        </pc:spChg>
        <pc:spChg chg="add mod topLvl">
          <ac:chgData name="Surmeli, Mehmet" userId="577b8232-6478-49db-95e7-2bf710c8f210" providerId="ADAL" clId="{4EAE14A4-6ACB-4D56-950C-BD91FF85A76D}" dt="2022-06-17T13:08:48.966" v="10706" actId="20577"/>
          <ac:spMkLst>
            <pc:docMk/>
            <pc:sldMk cId="578275639" sldId="679"/>
            <ac:spMk id="22" creationId="{74FB5CD3-9BF6-4951-A0DE-6194A1DEE837}"/>
          </ac:spMkLst>
        </pc:spChg>
        <pc:spChg chg="add mod topLvl">
          <ac:chgData name="Surmeli, Mehmet" userId="577b8232-6478-49db-95e7-2bf710c8f210" providerId="ADAL" clId="{4EAE14A4-6ACB-4D56-950C-BD91FF85A76D}" dt="2022-05-25T12:47:57.911" v="2553" actId="1076"/>
          <ac:spMkLst>
            <pc:docMk/>
            <pc:sldMk cId="578275639" sldId="679"/>
            <ac:spMk id="23" creationId="{291C6C59-E64C-4294-9031-1730DA0EFC5B}"/>
          </ac:spMkLst>
        </pc:spChg>
        <pc:spChg chg="add del mod topLvl">
          <ac:chgData name="Surmeli, Mehmet" userId="577b8232-6478-49db-95e7-2bf710c8f210" providerId="ADAL" clId="{4EAE14A4-6ACB-4D56-950C-BD91FF85A76D}" dt="2022-05-25T12:47:21.570" v="2549" actId="478"/>
          <ac:spMkLst>
            <pc:docMk/>
            <pc:sldMk cId="578275639" sldId="679"/>
            <ac:spMk id="24" creationId="{9D7E65D5-DD1E-470D-B403-B06B50337864}"/>
          </ac:spMkLst>
        </pc:spChg>
        <pc:spChg chg="add del mod topLvl">
          <ac:chgData name="Surmeli, Mehmet" userId="577b8232-6478-49db-95e7-2bf710c8f210" providerId="ADAL" clId="{4EAE14A4-6ACB-4D56-950C-BD91FF85A76D}" dt="2022-05-25T12:47:21.035" v="2548" actId="478"/>
          <ac:spMkLst>
            <pc:docMk/>
            <pc:sldMk cId="578275639" sldId="679"/>
            <ac:spMk id="25" creationId="{A393DBE3-741F-45D1-A39C-9458C409D4B0}"/>
          </ac:spMkLst>
        </pc:spChg>
        <pc:spChg chg="add mod topLvl">
          <ac:chgData name="Surmeli, Mehmet" userId="577b8232-6478-49db-95e7-2bf710c8f210" providerId="ADAL" clId="{4EAE14A4-6ACB-4D56-950C-BD91FF85A76D}" dt="2022-07-15T08:44:09.601" v="11377" actId="20577"/>
          <ac:spMkLst>
            <pc:docMk/>
            <pc:sldMk cId="578275639" sldId="679"/>
            <ac:spMk id="26" creationId="{8BC4FDA5-5290-4C32-81F3-C24017363D08}"/>
          </ac:spMkLst>
        </pc:spChg>
        <pc:spChg chg="add del mod topLvl">
          <ac:chgData name="Surmeli, Mehmet" userId="577b8232-6478-49db-95e7-2bf710c8f210" providerId="ADAL" clId="{4EAE14A4-6ACB-4D56-950C-BD91FF85A76D}" dt="2022-05-25T12:47:19.824" v="2547" actId="478"/>
          <ac:spMkLst>
            <pc:docMk/>
            <pc:sldMk cId="578275639" sldId="679"/>
            <ac:spMk id="27" creationId="{66BF48B3-FCC4-4106-B1EA-BBD2A1C09309}"/>
          </ac:spMkLst>
        </pc:spChg>
        <pc:spChg chg="add del mod">
          <ac:chgData name="Surmeli, Mehmet" userId="577b8232-6478-49db-95e7-2bf710c8f210" providerId="ADAL" clId="{4EAE14A4-6ACB-4D56-950C-BD91FF85A76D}" dt="2022-05-25T12:47:42.153" v="2550" actId="478"/>
          <ac:spMkLst>
            <pc:docMk/>
            <pc:sldMk cId="578275639" sldId="679"/>
            <ac:spMk id="28" creationId="{1911B42C-E342-4123-8741-AF8860EC3C45}"/>
          </ac:spMkLst>
        </pc:spChg>
        <pc:spChg chg="add del mod">
          <ac:chgData name="Surmeli, Mehmet" userId="577b8232-6478-49db-95e7-2bf710c8f210" providerId="ADAL" clId="{4EAE14A4-6ACB-4D56-950C-BD91FF85A76D}" dt="2022-05-25T12:47:44.477" v="2551" actId="478"/>
          <ac:spMkLst>
            <pc:docMk/>
            <pc:sldMk cId="578275639" sldId="679"/>
            <ac:spMk id="30" creationId="{25C34193-BF07-4B5F-8869-096F0285B3E1}"/>
          </ac:spMkLst>
        </pc:spChg>
        <pc:spChg chg="add mod">
          <ac:chgData name="Surmeli, Mehmet" userId="577b8232-6478-49db-95e7-2bf710c8f210" providerId="ADAL" clId="{4EAE14A4-6ACB-4D56-950C-BD91FF85A76D}" dt="2022-05-25T12:55:11.212" v="2720"/>
          <ac:spMkLst>
            <pc:docMk/>
            <pc:sldMk cId="578275639" sldId="679"/>
            <ac:spMk id="31" creationId="{87DF2CB4-B002-404F-9B36-128B7CA7CC97}"/>
          </ac:spMkLst>
        </pc:spChg>
        <pc:spChg chg="add mod">
          <ac:chgData name="Surmeli, Mehmet" userId="577b8232-6478-49db-95e7-2bf710c8f210" providerId="ADAL" clId="{4EAE14A4-6ACB-4D56-950C-BD91FF85A76D}" dt="2022-05-25T12:55:11.212" v="2720"/>
          <ac:spMkLst>
            <pc:docMk/>
            <pc:sldMk cId="578275639" sldId="679"/>
            <ac:spMk id="32" creationId="{D1AE12F7-2C76-4639-AA5C-112A001E3BD0}"/>
          </ac:spMkLst>
        </pc:spChg>
        <pc:spChg chg="add mod">
          <ac:chgData name="Surmeli, Mehmet" userId="577b8232-6478-49db-95e7-2bf710c8f210" providerId="ADAL" clId="{4EAE14A4-6ACB-4D56-950C-BD91FF85A76D}" dt="2022-05-25T12:55:11.212" v="2720"/>
          <ac:spMkLst>
            <pc:docMk/>
            <pc:sldMk cId="578275639" sldId="679"/>
            <ac:spMk id="33" creationId="{96A8DD8F-AFA0-449F-96C6-34F37D25AFCD}"/>
          </ac:spMkLst>
        </pc:spChg>
        <pc:spChg chg="add mod">
          <ac:chgData name="Surmeli, Mehmet" userId="577b8232-6478-49db-95e7-2bf710c8f210" providerId="ADAL" clId="{4EAE14A4-6ACB-4D56-950C-BD91FF85A76D}" dt="2022-06-13T16:49:36.216" v="8963" actId="1076"/>
          <ac:spMkLst>
            <pc:docMk/>
            <pc:sldMk cId="578275639" sldId="679"/>
            <ac:spMk id="34" creationId="{B28E15DC-7B8C-4953-B5AE-E21686892C84}"/>
          </ac:spMkLst>
        </pc:spChg>
        <pc:spChg chg="add mod">
          <ac:chgData name="Surmeli, Mehmet" userId="577b8232-6478-49db-95e7-2bf710c8f210" providerId="ADAL" clId="{4EAE14A4-6ACB-4D56-950C-BD91FF85A76D}" dt="2022-06-17T13:08:53.315" v="10707" actId="1076"/>
          <ac:spMkLst>
            <pc:docMk/>
            <pc:sldMk cId="578275639" sldId="679"/>
            <ac:spMk id="35" creationId="{981BAE7B-0D5C-451F-9631-8FC564D7C4B3}"/>
          </ac:spMkLst>
        </pc:spChg>
        <pc:spChg chg="add mod">
          <ac:chgData name="Surmeli, Mehmet" userId="577b8232-6478-49db-95e7-2bf710c8f210" providerId="ADAL" clId="{4EAE14A4-6ACB-4D56-950C-BD91FF85A76D}" dt="2022-05-25T12:55:11.212" v="2720"/>
          <ac:spMkLst>
            <pc:docMk/>
            <pc:sldMk cId="578275639" sldId="679"/>
            <ac:spMk id="36" creationId="{F6BEBFFF-5EA4-44F1-88F0-391573FA706A}"/>
          </ac:spMkLst>
        </pc:spChg>
        <pc:spChg chg="add mod">
          <ac:chgData name="Surmeli, Mehmet" userId="577b8232-6478-49db-95e7-2bf710c8f210" providerId="ADAL" clId="{4EAE14A4-6ACB-4D56-950C-BD91FF85A76D}" dt="2022-07-15T08:44:12.993" v="11378" actId="1076"/>
          <ac:spMkLst>
            <pc:docMk/>
            <pc:sldMk cId="578275639" sldId="679"/>
            <ac:spMk id="37" creationId="{5EF3E2DE-1326-4BD2-9D86-1367F020DC72}"/>
          </ac:spMkLst>
        </pc:spChg>
        <pc:grpChg chg="add del mod">
          <ac:chgData name="Surmeli, Mehmet" userId="577b8232-6478-49db-95e7-2bf710c8f210" providerId="ADAL" clId="{4EAE14A4-6ACB-4D56-950C-BD91FF85A76D}" dt="2022-05-25T11:32:59.722" v="2475" actId="165"/>
          <ac:grpSpMkLst>
            <pc:docMk/>
            <pc:sldMk cId="578275639" sldId="679"/>
            <ac:grpSpMk id="12" creationId="{603F0882-7337-4293-8938-B9828CEB5232}"/>
          </ac:grpSpMkLst>
        </pc:grpChg>
        <pc:graphicFrameChg chg="add mod">
          <ac:chgData name="Surmeli, Mehmet" userId="577b8232-6478-49db-95e7-2bf710c8f210" providerId="ADAL" clId="{4EAE14A4-6ACB-4D56-950C-BD91FF85A76D}" dt="2022-05-25T12:55:11.212" v="2720"/>
          <ac:graphicFrameMkLst>
            <pc:docMk/>
            <pc:sldMk cId="578275639" sldId="679"/>
            <ac:graphicFrameMk id="38" creationId="{3C76B744-211A-4F3A-937D-50B62013421F}"/>
          </ac:graphicFrameMkLst>
        </pc:graphicFrameChg>
        <pc:picChg chg="del">
          <ac:chgData name="Surmeli, Mehmet" userId="577b8232-6478-49db-95e7-2bf710c8f210" providerId="ADAL" clId="{4EAE14A4-6ACB-4D56-950C-BD91FF85A76D}" dt="2022-05-25T11:14:09.106" v="2339" actId="478"/>
          <ac:picMkLst>
            <pc:docMk/>
            <pc:sldMk cId="578275639" sldId="679"/>
            <ac:picMk id="7" creationId="{26AA8972-1AC2-43BD-825D-6062ECD215ED}"/>
          </ac:picMkLst>
        </pc:picChg>
        <pc:picChg chg="del">
          <ac:chgData name="Surmeli, Mehmet" userId="577b8232-6478-49db-95e7-2bf710c8f210" providerId="ADAL" clId="{4EAE14A4-6ACB-4D56-950C-BD91FF85A76D}" dt="2022-05-25T11:14:09.106" v="2339" actId="478"/>
          <ac:picMkLst>
            <pc:docMk/>
            <pc:sldMk cId="578275639" sldId="679"/>
            <ac:picMk id="8" creationId="{E9080BB7-56DC-46F5-9EFB-F60F955DA6AB}"/>
          </ac:picMkLst>
        </pc:picChg>
        <pc:picChg chg="del">
          <ac:chgData name="Surmeli, Mehmet" userId="577b8232-6478-49db-95e7-2bf710c8f210" providerId="ADAL" clId="{4EAE14A4-6ACB-4D56-950C-BD91FF85A76D}" dt="2022-05-25T11:14:09.106" v="2339" actId="478"/>
          <ac:picMkLst>
            <pc:docMk/>
            <pc:sldMk cId="578275639" sldId="679"/>
            <ac:picMk id="9" creationId="{305A989A-8097-492D-B934-224C527B8EC7}"/>
          </ac:picMkLst>
        </pc:picChg>
        <pc:picChg chg="del">
          <ac:chgData name="Surmeli, Mehmet" userId="577b8232-6478-49db-95e7-2bf710c8f210" providerId="ADAL" clId="{4EAE14A4-6ACB-4D56-950C-BD91FF85A76D}" dt="2022-05-25T11:14:09.106" v="2339" actId="478"/>
          <ac:picMkLst>
            <pc:docMk/>
            <pc:sldMk cId="578275639" sldId="679"/>
            <ac:picMk id="10" creationId="{3AD9FA8E-F137-4B47-B706-CE3BB2DE96B9}"/>
          </ac:picMkLst>
        </pc:picChg>
      </pc:sldChg>
      <pc:sldChg chg="addSp delSp modSp add del mod">
        <pc:chgData name="Surmeli, Mehmet" userId="577b8232-6478-49db-95e7-2bf710c8f210" providerId="ADAL" clId="{4EAE14A4-6ACB-4D56-950C-BD91FF85A76D}" dt="2022-05-25T12:56:34.602" v="2730" actId="47"/>
        <pc:sldMkLst>
          <pc:docMk/>
          <pc:sldMk cId="2120303778" sldId="680"/>
        </pc:sldMkLst>
        <pc:spChg chg="del mod">
          <ac:chgData name="Surmeli, Mehmet" userId="577b8232-6478-49db-95e7-2bf710c8f210" providerId="ADAL" clId="{4EAE14A4-6ACB-4D56-950C-BD91FF85A76D}" dt="2022-05-25T12:49:04.573" v="2602" actId="478"/>
          <ac:spMkLst>
            <pc:docMk/>
            <pc:sldMk cId="2120303778" sldId="680"/>
            <ac:spMk id="2" creationId="{397BB2BE-4E68-44BD-8393-E09FD4FD64D3}"/>
          </ac:spMkLst>
        </pc:spChg>
        <pc:spChg chg="add del mod">
          <ac:chgData name="Surmeli, Mehmet" userId="577b8232-6478-49db-95e7-2bf710c8f210" providerId="ADAL" clId="{4EAE14A4-6ACB-4D56-950C-BD91FF85A76D}" dt="2022-05-25T12:49:12.060" v="2603" actId="478"/>
          <ac:spMkLst>
            <pc:docMk/>
            <pc:sldMk cId="2120303778" sldId="680"/>
            <ac:spMk id="5" creationId="{020A7776-2646-458F-AFBF-B94B98FCAE27}"/>
          </ac:spMkLst>
        </pc:spChg>
        <pc:spChg chg="mod">
          <ac:chgData name="Surmeli, Mehmet" userId="577b8232-6478-49db-95e7-2bf710c8f210" providerId="ADAL" clId="{4EAE14A4-6ACB-4D56-950C-BD91FF85A76D}" dt="2022-05-25T12:51:08.333" v="2666" actId="207"/>
          <ac:spMkLst>
            <pc:docMk/>
            <pc:sldMk cId="2120303778" sldId="680"/>
            <ac:spMk id="13" creationId="{2F1E290D-B133-4796-9D6C-8622213A024E}"/>
          </ac:spMkLst>
        </pc:spChg>
        <pc:spChg chg="mod">
          <ac:chgData name="Surmeli, Mehmet" userId="577b8232-6478-49db-95e7-2bf710c8f210" providerId="ADAL" clId="{4EAE14A4-6ACB-4D56-950C-BD91FF85A76D}" dt="2022-05-25T12:51:05.073" v="2665" actId="207"/>
          <ac:spMkLst>
            <pc:docMk/>
            <pc:sldMk cId="2120303778" sldId="680"/>
            <ac:spMk id="14" creationId="{731D17E1-85FE-4896-98A5-4472F4AC75B5}"/>
          </ac:spMkLst>
        </pc:spChg>
        <pc:spChg chg="add mod">
          <ac:chgData name="Surmeli, Mehmet" userId="577b8232-6478-49db-95e7-2bf710c8f210" providerId="ADAL" clId="{4EAE14A4-6ACB-4D56-950C-BD91FF85A76D}" dt="2022-05-25T12:49:23.809" v="2621" actId="20577"/>
          <ac:spMkLst>
            <pc:docMk/>
            <pc:sldMk cId="2120303778" sldId="680"/>
            <ac:spMk id="15" creationId="{9D74D569-1355-4150-BDB9-1AFFD486260D}"/>
          </ac:spMkLst>
        </pc:spChg>
        <pc:spChg chg="mod">
          <ac:chgData name="Surmeli, Mehmet" userId="577b8232-6478-49db-95e7-2bf710c8f210" providerId="ADAL" clId="{4EAE14A4-6ACB-4D56-950C-BD91FF85A76D}" dt="2022-05-25T12:51:00.943" v="2664" actId="207"/>
          <ac:spMkLst>
            <pc:docMk/>
            <pc:sldMk cId="2120303778" sldId="680"/>
            <ac:spMk id="16" creationId="{BA7464D2-380C-4528-900E-C7DB284E031D}"/>
          </ac:spMkLst>
        </pc:spChg>
        <pc:spChg chg="add del mod">
          <ac:chgData name="Surmeli, Mehmet" userId="577b8232-6478-49db-95e7-2bf710c8f210" providerId="ADAL" clId="{4EAE14A4-6ACB-4D56-950C-BD91FF85A76D}" dt="2022-05-25T12:51:23.636" v="2667" actId="478"/>
          <ac:spMkLst>
            <pc:docMk/>
            <pc:sldMk cId="2120303778" sldId="680"/>
            <ac:spMk id="17" creationId="{1F194DEC-055F-4942-B1A4-B04801147CDC}"/>
          </ac:spMkLst>
        </pc:spChg>
        <pc:spChg chg="mod">
          <ac:chgData name="Surmeli, Mehmet" userId="577b8232-6478-49db-95e7-2bf710c8f210" providerId="ADAL" clId="{4EAE14A4-6ACB-4D56-950C-BD91FF85A76D}" dt="2022-05-25T12:50:54.034" v="2663" actId="20577"/>
          <ac:spMkLst>
            <pc:docMk/>
            <pc:sldMk cId="2120303778" sldId="680"/>
            <ac:spMk id="18" creationId="{DAE57187-E431-48D3-9B9F-C01251F85325}"/>
          </ac:spMkLst>
        </pc:spChg>
        <pc:spChg chg="mod">
          <ac:chgData name="Surmeli, Mehmet" userId="577b8232-6478-49db-95e7-2bf710c8f210" providerId="ADAL" clId="{4EAE14A4-6ACB-4D56-950C-BD91FF85A76D}" dt="2022-05-25T12:50:27.525" v="2651" actId="207"/>
          <ac:spMkLst>
            <pc:docMk/>
            <pc:sldMk cId="2120303778" sldId="680"/>
            <ac:spMk id="22" creationId="{74FB5CD3-9BF6-4951-A0DE-6194A1DEE837}"/>
          </ac:spMkLst>
        </pc:spChg>
        <pc:spChg chg="mod">
          <ac:chgData name="Surmeli, Mehmet" userId="577b8232-6478-49db-95e7-2bf710c8f210" providerId="ADAL" clId="{4EAE14A4-6ACB-4D56-950C-BD91FF85A76D}" dt="2022-05-25T12:49:44.111" v="2624" actId="207"/>
          <ac:spMkLst>
            <pc:docMk/>
            <pc:sldMk cId="2120303778" sldId="680"/>
            <ac:spMk id="23" creationId="{291C6C59-E64C-4294-9031-1730DA0EFC5B}"/>
          </ac:spMkLst>
        </pc:spChg>
        <pc:spChg chg="mod">
          <ac:chgData name="Surmeli, Mehmet" userId="577b8232-6478-49db-95e7-2bf710c8f210" providerId="ADAL" clId="{4EAE14A4-6ACB-4D56-950C-BD91FF85A76D}" dt="2022-05-25T12:50:16.658" v="2650" actId="20577"/>
          <ac:spMkLst>
            <pc:docMk/>
            <pc:sldMk cId="2120303778" sldId="680"/>
            <ac:spMk id="26" creationId="{8BC4FDA5-5290-4C32-81F3-C24017363D08}"/>
          </ac:spMkLst>
        </pc:spChg>
        <pc:graphicFrameChg chg="add mod modGraphic">
          <ac:chgData name="Surmeli, Mehmet" userId="577b8232-6478-49db-95e7-2bf710c8f210" providerId="ADAL" clId="{4EAE14A4-6ACB-4D56-950C-BD91FF85A76D}" dt="2022-05-25T12:52:45.081" v="2714" actId="1076"/>
          <ac:graphicFrameMkLst>
            <pc:docMk/>
            <pc:sldMk cId="2120303778" sldId="680"/>
            <ac:graphicFrameMk id="6" creationId="{F1C936CC-60D7-4D70-98B7-850567C6D129}"/>
          </ac:graphicFrameMkLst>
        </pc:graphicFrameChg>
      </pc:sldChg>
      <pc:sldChg chg="addSp delSp modSp add mod ord modAnim modNotesTx">
        <pc:chgData name="Surmeli, Mehmet" userId="577b8232-6478-49db-95e7-2bf710c8f210" providerId="ADAL" clId="{4EAE14A4-6ACB-4D56-950C-BD91FF85A76D}" dt="2022-06-17T12:15:30.023" v="10056"/>
        <pc:sldMkLst>
          <pc:docMk/>
          <pc:sldMk cId="3493971610" sldId="680"/>
        </pc:sldMkLst>
        <pc:spChg chg="del">
          <ac:chgData name="Surmeli, Mehmet" userId="577b8232-6478-49db-95e7-2bf710c8f210" providerId="ADAL" clId="{4EAE14A4-6ACB-4D56-950C-BD91FF85A76D}" dt="2022-05-25T13:33:56.232" v="3106" actId="478"/>
          <ac:spMkLst>
            <pc:docMk/>
            <pc:sldMk cId="3493971610" sldId="680"/>
            <ac:spMk id="6" creationId="{4B6E2DAF-DD86-43A0-88D3-5548F4A236CC}"/>
          </ac:spMkLst>
        </pc:spChg>
        <pc:spChg chg="del">
          <ac:chgData name="Surmeli, Mehmet" userId="577b8232-6478-49db-95e7-2bf710c8f210" providerId="ADAL" clId="{4EAE14A4-6ACB-4D56-950C-BD91FF85A76D}" dt="2022-05-25T13:34:05.537" v="3107" actId="478"/>
          <ac:spMkLst>
            <pc:docMk/>
            <pc:sldMk cId="3493971610" sldId="680"/>
            <ac:spMk id="7" creationId="{6AD0AE74-E5F7-437B-BCED-701FBB1B57C5}"/>
          </ac:spMkLst>
        </pc:spChg>
        <pc:grpChg chg="add del mod">
          <ac:chgData name="Surmeli, Mehmet" userId="577b8232-6478-49db-95e7-2bf710c8f210" providerId="ADAL" clId="{4EAE14A4-6ACB-4D56-950C-BD91FF85A76D}" dt="2022-06-17T12:15:30.023" v="10056"/>
          <ac:grpSpMkLst>
            <pc:docMk/>
            <pc:sldMk cId="3493971610" sldId="680"/>
            <ac:grpSpMk id="8" creationId="{25A4A8DC-1318-4518-AE26-1D1A84406A03}"/>
          </ac:grpSpMkLst>
        </pc:grpChg>
        <pc:picChg chg="add mod ord">
          <ac:chgData name="Surmeli, Mehmet" userId="577b8232-6478-49db-95e7-2bf710c8f210" providerId="ADAL" clId="{4EAE14A4-6ACB-4D56-950C-BD91FF85A76D}" dt="2022-05-25T13:36:17.218" v="3135" actId="166"/>
          <ac:picMkLst>
            <pc:docMk/>
            <pc:sldMk cId="3493971610" sldId="680"/>
            <ac:picMk id="5" creationId="{2FA0F375-3CA6-4C7D-898B-FA32106B86DA}"/>
          </ac:picMkLst>
        </pc:picChg>
        <pc:picChg chg="mod">
          <ac:chgData name="Surmeli, Mehmet" userId="577b8232-6478-49db-95e7-2bf710c8f210" providerId="ADAL" clId="{4EAE14A4-6ACB-4D56-950C-BD91FF85A76D}" dt="2022-06-17T12:15:29.129" v="10055"/>
          <ac:picMkLst>
            <pc:docMk/>
            <pc:sldMk cId="3493971610" sldId="680"/>
            <ac:picMk id="9" creationId="{36D660E5-B28C-4A2F-A402-577778B0EDC8}"/>
          </ac:picMkLst>
        </pc:picChg>
        <pc:picChg chg="add mod">
          <ac:chgData name="Surmeli, Mehmet" userId="577b8232-6478-49db-95e7-2bf710c8f210" providerId="ADAL" clId="{4EAE14A4-6ACB-4D56-950C-BD91FF85A76D}" dt="2022-05-25T13:39:10.455" v="3148" actId="1076"/>
          <ac:picMkLst>
            <pc:docMk/>
            <pc:sldMk cId="3493971610" sldId="680"/>
            <ac:picMk id="10" creationId="{08E734DB-806E-434E-B564-06FF277EF358}"/>
          </ac:picMkLst>
        </pc:picChg>
        <pc:picChg chg="mod">
          <ac:chgData name="Surmeli, Mehmet" userId="577b8232-6478-49db-95e7-2bf710c8f210" providerId="ADAL" clId="{4EAE14A4-6ACB-4D56-950C-BD91FF85A76D}" dt="2022-06-17T12:15:29.129" v="10055"/>
          <ac:picMkLst>
            <pc:docMk/>
            <pc:sldMk cId="3493971610" sldId="680"/>
            <ac:picMk id="11" creationId="{B7E8ECB7-587C-4168-95AD-CFF08E88D9AE}"/>
          </ac:picMkLst>
        </pc:picChg>
        <pc:picChg chg="add mod">
          <ac:chgData name="Surmeli, Mehmet" userId="577b8232-6478-49db-95e7-2bf710c8f210" providerId="ADAL" clId="{4EAE14A4-6ACB-4D56-950C-BD91FF85A76D}" dt="2022-05-25T13:39:14.877" v="3151" actId="14100"/>
          <ac:picMkLst>
            <pc:docMk/>
            <pc:sldMk cId="3493971610" sldId="680"/>
            <ac:picMk id="12" creationId="{2FBDD408-A130-49C8-BB67-F87AC4C50E00}"/>
          </ac:picMkLst>
        </pc:picChg>
        <pc:picChg chg="add mod">
          <ac:chgData name="Surmeli, Mehmet" userId="577b8232-6478-49db-95e7-2bf710c8f210" providerId="ADAL" clId="{4EAE14A4-6ACB-4D56-950C-BD91FF85A76D}" dt="2022-05-25T13:36:34.880" v="3137" actId="1076"/>
          <ac:picMkLst>
            <pc:docMk/>
            <pc:sldMk cId="3493971610" sldId="680"/>
            <ac:picMk id="17" creationId="{C1570A9A-23F3-466C-9F97-AEABA1207950}"/>
          </ac:picMkLst>
        </pc:picChg>
        <pc:picChg chg="del mod">
          <ac:chgData name="Surmeli, Mehmet" userId="577b8232-6478-49db-95e7-2bf710c8f210" providerId="ADAL" clId="{4EAE14A4-6ACB-4D56-950C-BD91FF85A76D}" dt="2022-05-25T13:34:59.866" v="3121" actId="478"/>
          <ac:picMkLst>
            <pc:docMk/>
            <pc:sldMk cId="3493971610" sldId="680"/>
            <ac:picMk id="19" creationId="{BD54E0A1-8DFB-4E6A-B42F-7D1D5FA17D6E}"/>
          </ac:picMkLst>
        </pc:picChg>
        <pc:picChg chg="add del mod">
          <ac:chgData name="Surmeli, Mehmet" userId="577b8232-6478-49db-95e7-2bf710c8f210" providerId="ADAL" clId="{4EAE14A4-6ACB-4D56-950C-BD91FF85A76D}" dt="2022-05-25T13:50:46.285" v="3260" actId="21"/>
          <ac:picMkLst>
            <pc:docMk/>
            <pc:sldMk cId="3493971610" sldId="680"/>
            <ac:picMk id="20" creationId="{4EC97BB7-6555-41E8-98DC-BB5670339A15}"/>
          </ac:picMkLst>
        </pc:picChg>
        <pc:picChg chg="del">
          <ac:chgData name="Surmeli, Mehmet" userId="577b8232-6478-49db-95e7-2bf710c8f210" providerId="ADAL" clId="{4EAE14A4-6ACB-4D56-950C-BD91FF85A76D}" dt="2022-05-25T13:33:55.377" v="3105" actId="478"/>
          <ac:picMkLst>
            <pc:docMk/>
            <pc:sldMk cId="3493971610" sldId="680"/>
            <ac:picMk id="31" creationId="{F1705503-5B75-4A66-8282-FB1CD14C6AF0}"/>
          </ac:picMkLst>
        </pc:picChg>
        <pc:cxnChg chg="del">
          <ac:chgData name="Surmeli, Mehmet" userId="577b8232-6478-49db-95e7-2bf710c8f210" providerId="ADAL" clId="{4EAE14A4-6ACB-4D56-950C-BD91FF85A76D}" dt="2022-05-25T13:34:06.463" v="3108" actId="478"/>
          <ac:cxnSpMkLst>
            <pc:docMk/>
            <pc:sldMk cId="3493971610" sldId="680"/>
            <ac:cxnSpMk id="9" creationId="{A9BE8CA9-74FB-4276-BDB6-B30EC54F9E57}"/>
          </ac:cxnSpMkLst>
        </pc:cxnChg>
        <pc:cxnChg chg="del">
          <ac:chgData name="Surmeli, Mehmet" userId="577b8232-6478-49db-95e7-2bf710c8f210" providerId="ADAL" clId="{4EAE14A4-6ACB-4D56-950C-BD91FF85A76D}" dt="2022-05-25T13:34:07.883" v="3110" actId="478"/>
          <ac:cxnSpMkLst>
            <pc:docMk/>
            <pc:sldMk cId="3493971610" sldId="680"/>
            <ac:cxnSpMk id="15" creationId="{BA0B3058-622A-4612-983F-83025D0228C9}"/>
          </ac:cxnSpMkLst>
        </pc:cxnChg>
        <pc:cxnChg chg="del">
          <ac:chgData name="Surmeli, Mehmet" userId="577b8232-6478-49db-95e7-2bf710c8f210" providerId="ADAL" clId="{4EAE14A4-6ACB-4D56-950C-BD91FF85A76D}" dt="2022-05-25T13:34:07.269" v="3109" actId="478"/>
          <ac:cxnSpMkLst>
            <pc:docMk/>
            <pc:sldMk cId="3493971610" sldId="680"/>
            <ac:cxnSpMk id="16" creationId="{876AF02B-26D8-4889-A439-40363607DF80}"/>
          </ac:cxnSpMkLst>
        </pc:cxnChg>
        <pc:cxnChg chg="del mod">
          <ac:chgData name="Surmeli, Mehmet" userId="577b8232-6478-49db-95e7-2bf710c8f210" providerId="ADAL" clId="{4EAE14A4-6ACB-4D56-950C-BD91FF85A76D}" dt="2022-05-25T13:34:08.986" v="3111" actId="478"/>
          <ac:cxnSpMkLst>
            <pc:docMk/>
            <pc:sldMk cId="3493971610" sldId="680"/>
            <ac:cxnSpMk id="35" creationId="{43ED6E3A-AF59-4FEE-97D7-FEA94453270D}"/>
          </ac:cxnSpMkLst>
        </pc:cxnChg>
      </pc:sldChg>
      <pc:sldChg chg="addSp delSp modSp add mod ord delAnim modAnim">
        <pc:chgData name="Surmeli, Mehmet" userId="577b8232-6478-49db-95e7-2bf710c8f210" providerId="ADAL" clId="{4EAE14A4-6ACB-4D56-950C-BD91FF85A76D}" dt="2022-05-25T17:50:52.693" v="4389"/>
        <pc:sldMkLst>
          <pc:docMk/>
          <pc:sldMk cId="2529181240" sldId="681"/>
        </pc:sldMkLst>
        <pc:spChg chg="mod">
          <ac:chgData name="Surmeli, Mehmet" userId="577b8232-6478-49db-95e7-2bf710c8f210" providerId="ADAL" clId="{4EAE14A4-6ACB-4D56-950C-BD91FF85A76D}" dt="2022-05-25T14:14:25.131" v="3431" actId="20577"/>
          <ac:spMkLst>
            <pc:docMk/>
            <pc:sldMk cId="2529181240" sldId="681"/>
            <ac:spMk id="2" creationId="{5BE508B4-F911-4054-9F36-2F6C820A0BE8}"/>
          </ac:spMkLst>
        </pc:spChg>
        <pc:spChg chg="del">
          <ac:chgData name="Surmeli, Mehmet" userId="577b8232-6478-49db-95e7-2bf710c8f210" providerId="ADAL" clId="{4EAE14A4-6ACB-4D56-950C-BD91FF85A76D}" dt="2022-05-25T17:23:19.812" v="3576" actId="478"/>
          <ac:spMkLst>
            <pc:docMk/>
            <pc:sldMk cId="2529181240" sldId="681"/>
            <ac:spMk id="3" creationId="{2E8AD2C1-E371-45D8-9804-02B42F6920B2}"/>
          </ac:spMkLst>
        </pc:spChg>
        <pc:spChg chg="del">
          <ac:chgData name="Surmeli, Mehmet" userId="577b8232-6478-49db-95e7-2bf710c8f210" providerId="ADAL" clId="{4EAE14A4-6ACB-4D56-950C-BD91FF85A76D}" dt="2022-05-25T13:48:07.919" v="3205" actId="478"/>
          <ac:spMkLst>
            <pc:docMk/>
            <pc:sldMk cId="2529181240" sldId="681"/>
            <ac:spMk id="5" creationId="{7C28AEC4-CBD7-4EF7-8330-92E58B917AFE}"/>
          </ac:spMkLst>
        </pc:spChg>
        <pc:spChg chg="del">
          <ac:chgData name="Surmeli, Mehmet" userId="577b8232-6478-49db-95e7-2bf710c8f210" providerId="ADAL" clId="{4EAE14A4-6ACB-4D56-950C-BD91FF85A76D}" dt="2022-05-25T13:49:19.404" v="3246" actId="478"/>
          <ac:spMkLst>
            <pc:docMk/>
            <pc:sldMk cId="2529181240" sldId="681"/>
            <ac:spMk id="13" creationId="{B745FB8A-D211-4CA7-93F0-094FDA64F6A0}"/>
          </ac:spMkLst>
        </pc:spChg>
        <pc:spChg chg="del">
          <ac:chgData name="Surmeli, Mehmet" userId="577b8232-6478-49db-95e7-2bf710c8f210" providerId="ADAL" clId="{4EAE14A4-6ACB-4D56-950C-BD91FF85A76D}" dt="2022-05-25T13:48:07.919" v="3205" actId="478"/>
          <ac:spMkLst>
            <pc:docMk/>
            <pc:sldMk cId="2529181240" sldId="681"/>
            <ac:spMk id="14" creationId="{83B50B44-D957-43AC-83D7-F99645A595D6}"/>
          </ac:spMkLst>
        </pc:spChg>
        <pc:spChg chg="mod">
          <ac:chgData name="Surmeli, Mehmet" userId="577b8232-6478-49db-95e7-2bf710c8f210" providerId="ADAL" clId="{4EAE14A4-6ACB-4D56-950C-BD91FF85A76D}" dt="2022-05-25T13:49:10.338" v="3212" actId="164"/>
          <ac:spMkLst>
            <pc:docMk/>
            <pc:sldMk cId="2529181240" sldId="681"/>
            <ac:spMk id="16" creationId="{DEB83BC6-4815-4E5C-AA7D-89671114AA4B}"/>
          </ac:spMkLst>
        </pc:spChg>
        <pc:spChg chg="del">
          <ac:chgData name="Surmeli, Mehmet" userId="577b8232-6478-49db-95e7-2bf710c8f210" providerId="ADAL" clId="{4EAE14A4-6ACB-4D56-950C-BD91FF85A76D}" dt="2022-05-25T13:48:07.919" v="3205" actId="478"/>
          <ac:spMkLst>
            <pc:docMk/>
            <pc:sldMk cId="2529181240" sldId="681"/>
            <ac:spMk id="17" creationId="{117269DA-1578-40A2-9086-DDE0214DAC79}"/>
          </ac:spMkLst>
        </pc:spChg>
        <pc:spChg chg="del">
          <ac:chgData name="Surmeli, Mehmet" userId="577b8232-6478-49db-95e7-2bf710c8f210" providerId="ADAL" clId="{4EAE14A4-6ACB-4D56-950C-BD91FF85A76D}" dt="2022-05-25T13:48:07.919" v="3205" actId="478"/>
          <ac:spMkLst>
            <pc:docMk/>
            <pc:sldMk cId="2529181240" sldId="681"/>
            <ac:spMk id="18" creationId="{94F9A4FF-7673-4160-9620-3D57DFC18C90}"/>
          </ac:spMkLst>
        </pc:spChg>
        <pc:spChg chg="del">
          <ac:chgData name="Surmeli, Mehmet" userId="577b8232-6478-49db-95e7-2bf710c8f210" providerId="ADAL" clId="{4EAE14A4-6ACB-4D56-950C-BD91FF85A76D}" dt="2022-05-25T13:48:07.919" v="3205" actId="478"/>
          <ac:spMkLst>
            <pc:docMk/>
            <pc:sldMk cId="2529181240" sldId="681"/>
            <ac:spMk id="19" creationId="{6D034F33-C852-4054-8C90-373B96D79422}"/>
          </ac:spMkLst>
        </pc:spChg>
        <pc:spChg chg="del">
          <ac:chgData name="Surmeli, Mehmet" userId="577b8232-6478-49db-95e7-2bf710c8f210" providerId="ADAL" clId="{4EAE14A4-6ACB-4D56-950C-BD91FF85A76D}" dt="2022-05-25T13:48:07.919" v="3205" actId="478"/>
          <ac:spMkLst>
            <pc:docMk/>
            <pc:sldMk cId="2529181240" sldId="681"/>
            <ac:spMk id="20" creationId="{57FAA8CC-1EEF-4606-AAA2-EC34A23C3FF4}"/>
          </ac:spMkLst>
        </pc:spChg>
        <pc:spChg chg="del">
          <ac:chgData name="Surmeli, Mehmet" userId="577b8232-6478-49db-95e7-2bf710c8f210" providerId="ADAL" clId="{4EAE14A4-6ACB-4D56-950C-BD91FF85A76D}" dt="2022-05-25T13:48:07.919" v="3205" actId="478"/>
          <ac:spMkLst>
            <pc:docMk/>
            <pc:sldMk cId="2529181240" sldId="681"/>
            <ac:spMk id="21" creationId="{86895AE2-0304-4D7D-9090-7EEAD9C5C230}"/>
          </ac:spMkLst>
        </pc:spChg>
        <pc:spChg chg="add mod">
          <ac:chgData name="Surmeli, Mehmet" userId="577b8232-6478-49db-95e7-2bf710c8f210" providerId="ADAL" clId="{4EAE14A4-6ACB-4D56-950C-BD91FF85A76D}" dt="2022-05-25T13:51:47.380" v="3277" actId="1076"/>
          <ac:spMkLst>
            <pc:docMk/>
            <pc:sldMk cId="2529181240" sldId="681"/>
            <ac:spMk id="24" creationId="{E1FD9B10-A4EE-4A6E-A35C-B4BFD54806DD}"/>
          </ac:spMkLst>
        </pc:spChg>
        <pc:spChg chg="add mod">
          <ac:chgData name="Surmeli, Mehmet" userId="577b8232-6478-49db-95e7-2bf710c8f210" providerId="ADAL" clId="{4EAE14A4-6ACB-4D56-950C-BD91FF85A76D}" dt="2022-05-25T13:54:40.566" v="3334" actId="14100"/>
          <ac:spMkLst>
            <pc:docMk/>
            <pc:sldMk cId="2529181240" sldId="681"/>
            <ac:spMk id="25" creationId="{8DB65C22-F8E2-4F21-8E49-8DC09E4D0C79}"/>
          </ac:spMkLst>
        </pc:spChg>
        <pc:grpChg chg="add mod">
          <ac:chgData name="Surmeli, Mehmet" userId="577b8232-6478-49db-95e7-2bf710c8f210" providerId="ADAL" clId="{4EAE14A4-6ACB-4D56-950C-BD91FF85A76D}" dt="2022-05-25T13:49:35.500" v="3252" actId="1076"/>
          <ac:grpSpMkLst>
            <pc:docMk/>
            <pc:sldMk cId="2529181240" sldId="681"/>
            <ac:grpSpMk id="8" creationId="{7C9B244D-3A62-4B0F-BE19-49F78C99F052}"/>
          </ac:grpSpMkLst>
        </pc:grpChg>
        <pc:grpChg chg="add mod">
          <ac:chgData name="Surmeli, Mehmet" userId="577b8232-6478-49db-95e7-2bf710c8f210" providerId="ADAL" clId="{4EAE14A4-6ACB-4D56-950C-BD91FF85A76D}" dt="2022-05-25T13:53:25.371" v="3322" actId="164"/>
          <ac:grpSpMkLst>
            <pc:docMk/>
            <pc:sldMk cId="2529181240" sldId="681"/>
            <ac:grpSpMk id="26" creationId="{9EE27757-7906-4037-97B8-64C622D8760B}"/>
          </ac:grpSpMkLst>
        </pc:grpChg>
        <pc:picChg chg="add del mod">
          <ac:chgData name="Surmeli, Mehmet" userId="577b8232-6478-49db-95e7-2bf710c8f210" providerId="ADAL" clId="{4EAE14A4-6ACB-4D56-950C-BD91FF85A76D}" dt="2022-05-25T17:50:24.279" v="4381" actId="478"/>
          <ac:picMkLst>
            <pc:docMk/>
            <pc:sldMk cId="2529181240" sldId="681"/>
            <ac:picMk id="7" creationId="{0EF8E1B2-2CE6-4508-8EA0-905C8674CDF2}"/>
          </ac:picMkLst>
        </pc:picChg>
        <pc:picChg chg="add del mod">
          <ac:chgData name="Surmeli, Mehmet" userId="577b8232-6478-49db-95e7-2bf710c8f210" providerId="ADAL" clId="{4EAE14A4-6ACB-4D56-950C-BD91FF85A76D}" dt="2022-05-25T13:50:54.115" v="3263" actId="478"/>
          <ac:picMkLst>
            <pc:docMk/>
            <pc:sldMk cId="2529181240" sldId="681"/>
            <ac:picMk id="10" creationId="{301A80A3-F300-4408-B1DE-AE7CF88A72EE}"/>
          </ac:picMkLst>
        </pc:picChg>
        <pc:picChg chg="mod">
          <ac:chgData name="Surmeli, Mehmet" userId="577b8232-6478-49db-95e7-2bf710c8f210" providerId="ADAL" clId="{4EAE14A4-6ACB-4D56-950C-BD91FF85A76D}" dt="2022-05-25T13:49:36.689" v="3253" actId="1076"/>
          <ac:picMkLst>
            <pc:docMk/>
            <pc:sldMk cId="2529181240" sldId="681"/>
            <ac:picMk id="11" creationId="{6B1A3824-F39D-4656-8CC9-040CAF6C78E1}"/>
          </ac:picMkLst>
        </pc:picChg>
        <pc:picChg chg="del">
          <ac:chgData name="Surmeli, Mehmet" userId="577b8232-6478-49db-95e7-2bf710c8f210" providerId="ADAL" clId="{4EAE14A4-6ACB-4D56-950C-BD91FF85A76D}" dt="2022-05-25T13:48:05.388" v="3204" actId="478"/>
          <ac:picMkLst>
            <pc:docMk/>
            <pc:sldMk cId="2529181240" sldId="681"/>
            <ac:picMk id="12" creationId="{478B30DD-B02E-4D8A-9413-72E2FD79532D}"/>
          </ac:picMkLst>
        </pc:picChg>
        <pc:picChg chg="mod modCrop">
          <ac:chgData name="Surmeli, Mehmet" userId="577b8232-6478-49db-95e7-2bf710c8f210" providerId="ADAL" clId="{4EAE14A4-6ACB-4D56-950C-BD91FF85A76D}" dt="2022-05-25T13:49:10.338" v="3212" actId="164"/>
          <ac:picMkLst>
            <pc:docMk/>
            <pc:sldMk cId="2529181240" sldId="681"/>
            <ac:picMk id="15" creationId="{C2F78712-6B6A-4E1E-B1F4-E4805C84356F}"/>
          </ac:picMkLst>
        </pc:picChg>
        <pc:picChg chg="add del mod">
          <ac:chgData name="Surmeli, Mehmet" userId="577b8232-6478-49db-95e7-2bf710c8f210" providerId="ADAL" clId="{4EAE14A4-6ACB-4D56-950C-BD91FF85A76D}" dt="2022-05-25T13:50:52.996" v="3262"/>
          <ac:picMkLst>
            <pc:docMk/>
            <pc:sldMk cId="2529181240" sldId="681"/>
            <ac:picMk id="22" creationId="{AA7B09BA-2512-4831-86BD-BD5D048FAF14}"/>
          </ac:picMkLst>
        </pc:picChg>
        <pc:picChg chg="add mod">
          <ac:chgData name="Surmeli, Mehmet" userId="577b8232-6478-49db-95e7-2bf710c8f210" providerId="ADAL" clId="{4EAE14A4-6ACB-4D56-950C-BD91FF85A76D}" dt="2022-05-25T13:53:25.371" v="3322" actId="164"/>
          <ac:picMkLst>
            <pc:docMk/>
            <pc:sldMk cId="2529181240" sldId="681"/>
            <ac:picMk id="23" creationId="{15B8FC44-29B4-4AD5-8ABE-E8D1AC3B5DBF}"/>
          </ac:picMkLst>
        </pc:picChg>
        <pc:picChg chg="add mod">
          <ac:chgData name="Surmeli, Mehmet" userId="577b8232-6478-49db-95e7-2bf710c8f210" providerId="ADAL" clId="{4EAE14A4-6ACB-4D56-950C-BD91FF85A76D}" dt="2022-05-25T17:50:40.581" v="4387" actId="1076"/>
          <ac:picMkLst>
            <pc:docMk/>
            <pc:sldMk cId="2529181240" sldId="681"/>
            <ac:picMk id="28" creationId="{69F8F119-10F8-485F-B070-70107C9B09D2}"/>
          </ac:picMkLst>
        </pc:picChg>
      </pc:sldChg>
      <pc:sldChg chg="addSp modSp add del mod ord">
        <pc:chgData name="Surmeli, Mehmet" userId="577b8232-6478-49db-95e7-2bf710c8f210" providerId="ADAL" clId="{4EAE14A4-6ACB-4D56-950C-BD91FF85A76D}" dt="2022-05-25T14:14:49.316" v="3434" actId="47"/>
        <pc:sldMkLst>
          <pc:docMk/>
          <pc:sldMk cId="4170945947" sldId="682"/>
        </pc:sldMkLst>
        <pc:spChg chg="add mod">
          <ac:chgData name="Surmeli, Mehmet" userId="577b8232-6478-49db-95e7-2bf710c8f210" providerId="ADAL" clId="{4EAE14A4-6ACB-4D56-950C-BD91FF85A76D}" dt="2022-05-25T14:11:42.389" v="3392" actId="1037"/>
          <ac:spMkLst>
            <pc:docMk/>
            <pc:sldMk cId="4170945947" sldId="682"/>
            <ac:spMk id="5" creationId="{2D75F17D-422A-4B37-B239-90B97F4082E5}"/>
          </ac:spMkLst>
        </pc:spChg>
        <pc:spChg chg="add mod">
          <ac:chgData name="Surmeli, Mehmet" userId="577b8232-6478-49db-95e7-2bf710c8f210" providerId="ADAL" clId="{4EAE14A4-6ACB-4D56-950C-BD91FF85A76D}" dt="2022-05-25T14:12:02.472" v="3403" actId="14100"/>
          <ac:spMkLst>
            <pc:docMk/>
            <pc:sldMk cId="4170945947" sldId="682"/>
            <ac:spMk id="12" creationId="{3D7FDF25-15E3-4110-A622-3DE3B840A6F3}"/>
          </ac:spMkLst>
        </pc:spChg>
        <pc:spChg chg="add mod">
          <ac:chgData name="Surmeli, Mehmet" userId="577b8232-6478-49db-95e7-2bf710c8f210" providerId="ADAL" clId="{4EAE14A4-6ACB-4D56-950C-BD91FF85A76D}" dt="2022-05-25T14:14:01.430" v="3420" actId="1076"/>
          <ac:spMkLst>
            <pc:docMk/>
            <pc:sldMk cId="4170945947" sldId="682"/>
            <ac:spMk id="14" creationId="{B577DDDE-1AF1-4655-9C48-B9068AB188EC}"/>
          </ac:spMkLst>
        </pc:spChg>
        <pc:picChg chg="mod">
          <ac:chgData name="Surmeli, Mehmet" userId="577b8232-6478-49db-95e7-2bf710c8f210" providerId="ADAL" clId="{4EAE14A4-6ACB-4D56-950C-BD91FF85A76D}" dt="2022-05-25T14:10:39.439" v="3375" actId="1076"/>
          <ac:picMkLst>
            <pc:docMk/>
            <pc:sldMk cId="4170945947" sldId="682"/>
            <ac:picMk id="6" creationId="{465851DF-118D-40F2-8BED-8D63DDAC3189}"/>
          </ac:picMkLst>
        </pc:picChg>
        <pc:picChg chg="mod">
          <ac:chgData name="Surmeli, Mehmet" userId="577b8232-6478-49db-95e7-2bf710c8f210" providerId="ADAL" clId="{4EAE14A4-6ACB-4D56-950C-BD91FF85A76D}" dt="2022-05-25T14:10:59.469" v="3382" actId="14100"/>
          <ac:picMkLst>
            <pc:docMk/>
            <pc:sldMk cId="4170945947" sldId="682"/>
            <ac:picMk id="11" creationId="{4701ACD8-0B25-40DC-BFF4-C9B989913749}"/>
          </ac:picMkLst>
        </pc:picChg>
        <pc:picChg chg="mod">
          <ac:chgData name="Surmeli, Mehmet" userId="577b8232-6478-49db-95e7-2bf710c8f210" providerId="ADAL" clId="{4EAE14A4-6ACB-4D56-950C-BD91FF85A76D}" dt="2022-05-25T14:11:03.819" v="3384" actId="14100"/>
          <ac:picMkLst>
            <pc:docMk/>
            <pc:sldMk cId="4170945947" sldId="682"/>
            <ac:picMk id="13" creationId="{3A104828-CF6D-4747-9968-B6F752197ECD}"/>
          </ac:picMkLst>
        </pc:picChg>
        <pc:picChg chg="mod">
          <ac:chgData name="Surmeli, Mehmet" userId="577b8232-6478-49db-95e7-2bf710c8f210" providerId="ADAL" clId="{4EAE14A4-6ACB-4D56-950C-BD91FF85A76D}" dt="2022-05-25T14:11:08.364" v="3386" actId="14100"/>
          <ac:picMkLst>
            <pc:docMk/>
            <pc:sldMk cId="4170945947" sldId="682"/>
            <ac:picMk id="15" creationId="{9B336D83-AF08-47AC-9CDB-DAA876CC6301}"/>
          </ac:picMkLst>
        </pc:picChg>
      </pc:sldChg>
      <pc:sldChg chg="addSp delSp modSp add mod ord delAnim modAnim modNotesTx">
        <pc:chgData name="Surmeli, Mehmet" userId="577b8232-6478-49db-95e7-2bf710c8f210" providerId="ADAL" clId="{4EAE14A4-6ACB-4D56-950C-BD91FF85A76D}" dt="2022-05-25T18:16:07.040" v="4533" actId="403"/>
        <pc:sldMkLst>
          <pc:docMk/>
          <pc:sldMk cId="3500504646" sldId="683"/>
        </pc:sldMkLst>
        <pc:spChg chg="mod">
          <ac:chgData name="Surmeli, Mehmet" userId="577b8232-6478-49db-95e7-2bf710c8f210" providerId="ADAL" clId="{4EAE14A4-6ACB-4D56-950C-BD91FF85A76D}" dt="2022-05-25T18:16:07.040" v="4533" actId="403"/>
          <ac:spMkLst>
            <pc:docMk/>
            <pc:sldMk cId="3500504646" sldId="683"/>
            <ac:spMk id="2" creationId="{7403D748-FEF4-4286-8A5C-DD4E9D87BC5C}"/>
          </ac:spMkLst>
        </pc:spChg>
        <pc:spChg chg="del">
          <ac:chgData name="Surmeli, Mehmet" userId="577b8232-6478-49db-95e7-2bf710c8f210" providerId="ADAL" clId="{4EAE14A4-6ACB-4D56-950C-BD91FF85A76D}" dt="2022-05-25T17:23:22.545" v="3577" actId="478"/>
          <ac:spMkLst>
            <pc:docMk/>
            <pc:sldMk cId="3500504646" sldId="683"/>
            <ac:spMk id="3" creationId="{F0B6F8D2-C5DD-4B53-8DBD-96B538C433FF}"/>
          </ac:spMkLst>
        </pc:spChg>
        <pc:spChg chg="del">
          <ac:chgData name="Surmeli, Mehmet" userId="577b8232-6478-49db-95e7-2bf710c8f210" providerId="ADAL" clId="{4EAE14A4-6ACB-4D56-950C-BD91FF85A76D}" dt="2022-05-25T14:12:23.977" v="3408" actId="478"/>
          <ac:spMkLst>
            <pc:docMk/>
            <pc:sldMk cId="3500504646" sldId="683"/>
            <ac:spMk id="5" creationId="{2D75F17D-422A-4B37-B239-90B97F4082E5}"/>
          </ac:spMkLst>
        </pc:spChg>
        <pc:spChg chg="del">
          <ac:chgData name="Surmeli, Mehmet" userId="577b8232-6478-49db-95e7-2bf710c8f210" providerId="ADAL" clId="{4EAE14A4-6ACB-4D56-950C-BD91FF85A76D}" dt="2022-05-25T14:12:30.951" v="3414" actId="478"/>
          <ac:spMkLst>
            <pc:docMk/>
            <pc:sldMk cId="3500504646" sldId="683"/>
            <ac:spMk id="7" creationId="{998E5B50-F92A-436F-965F-51F611AB83B7}"/>
          </ac:spMkLst>
        </pc:spChg>
        <pc:spChg chg="del">
          <ac:chgData name="Surmeli, Mehmet" userId="577b8232-6478-49db-95e7-2bf710c8f210" providerId="ADAL" clId="{4EAE14A4-6ACB-4D56-950C-BD91FF85A76D}" dt="2022-05-25T14:12:27.845" v="3413" actId="478"/>
          <ac:spMkLst>
            <pc:docMk/>
            <pc:sldMk cId="3500504646" sldId="683"/>
            <ac:spMk id="12" creationId="{3D7FDF25-15E3-4110-A622-3DE3B840A6F3}"/>
          </ac:spMkLst>
        </pc:spChg>
        <pc:spChg chg="add del mod">
          <ac:chgData name="Surmeli, Mehmet" userId="577b8232-6478-49db-95e7-2bf710c8f210" providerId="ADAL" clId="{4EAE14A4-6ACB-4D56-950C-BD91FF85A76D}" dt="2022-05-25T14:15:25.283" v="3443"/>
          <ac:spMkLst>
            <pc:docMk/>
            <pc:sldMk cId="3500504646" sldId="683"/>
            <ac:spMk id="20" creationId="{3AE627C1-8841-4C0E-9F71-E3FCAFF092F3}"/>
          </ac:spMkLst>
        </pc:spChg>
        <pc:spChg chg="add del mod">
          <ac:chgData name="Surmeli, Mehmet" userId="577b8232-6478-49db-95e7-2bf710c8f210" providerId="ADAL" clId="{4EAE14A4-6ACB-4D56-950C-BD91FF85A76D}" dt="2022-05-25T14:22:13.009" v="3525" actId="478"/>
          <ac:spMkLst>
            <pc:docMk/>
            <pc:sldMk cId="3500504646" sldId="683"/>
            <ac:spMk id="21" creationId="{2D19C9AD-800E-40DF-A968-973F6FA2EC7C}"/>
          </ac:spMkLst>
        </pc:spChg>
        <pc:spChg chg="add mod">
          <ac:chgData name="Surmeli, Mehmet" userId="577b8232-6478-49db-95e7-2bf710c8f210" providerId="ADAL" clId="{4EAE14A4-6ACB-4D56-950C-BD91FF85A76D}" dt="2022-05-25T14:22:51.948" v="3530" actId="164"/>
          <ac:spMkLst>
            <pc:docMk/>
            <pc:sldMk cId="3500504646" sldId="683"/>
            <ac:spMk id="25" creationId="{B998A40A-94F4-4B31-BF7A-BD5175298EC6}"/>
          </ac:spMkLst>
        </pc:spChg>
        <pc:spChg chg="add mod">
          <ac:chgData name="Surmeli, Mehmet" userId="577b8232-6478-49db-95e7-2bf710c8f210" providerId="ADAL" clId="{4EAE14A4-6ACB-4D56-950C-BD91FF85A76D}" dt="2022-05-25T14:22:54.415" v="3531" actId="164"/>
          <ac:spMkLst>
            <pc:docMk/>
            <pc:sldMk cId="3500504646" sldId="683"/>
            <ac:spMk id="27" creationId="{0A887FDE-8EC1-4CCD-A8E0-81941148B6C8}"/>
          </ac:spMkLst>
        </pc:spChg>
        <pc:spChg chg="add mod">
          <ac:chgData name="Surmeli, Mehmet" userId="577b8232-6478-49db-95e7-2bf710c8f210" providerId="ADAL" clId="{4EAE14A4-6ACB-4D56-950C-BD91FF85A76D}" dt="2022-05-25T14:22:56.894" v="3532" actId="164"/>
          <ac:spMkLst>
            <pc:docMk/>
            <pc:sldMk cId="3500504646" sldId="683"/>
            <ac:spMk id="31" creationId="{512DE28B-EE23-420E-A2C3-9782C8B47EF2}"/>
          </ac:spMkLst>
        </pc:spChg>
        <pc:spChg chg="add mod">
          <ac:chgData name="Surmeli, Mehmet" userId="577b8232-6478-49db-95e7-2bf710c8f210" providerId="ADAL" clId="{4EAE14A4-6ACB-4D56-950C-BD91FF85A76D}" dt="2022-05-25T14:22:58.799" v="3533" actId="164"/>
          <ac:spMkLst>
            <pc:docMk/>
            <pc:sldMk cId="3500504646" sldId="683"/>
            <ac:spMk id="46" creationId="{0507A44E-94E4-43F3-B636-F072A303AA81}"/>
          </ac:spMkLst>
        </pc:spChg>
        <pc:grpChg chg="add mod">
          <ac:chgData name="Surmeli, Mehmet" userId="577b8232-6478-49db-95e7-2bf710c8f210" providerId="ADAL" clId="{4EAE14A4-6ACB-4D56-950C-BD91FF85A76D}" dt="2022-05-25T17:46:32.341" v="4373" actId="1076"/>
          <ac:grpSpMkLst>
            <pc:docMk/>
            <pc:sldMk cId="3500504646" sldId="683"/>
            <ac:grpSpMk id="47" creationId="{5F863759-0F55-4414-8EBE-E2FA85595239}"/>
          </ac:grpSpMkLst>
        </pc:grpChg>
        <pc:grpChg chg="add mod">
          <ac:chgData name="Surmeli, Mehmet" userId="577b8232-6478-49db-95e7-2bf710c8f210" providerId="ADAL" clId="{4EAE14A4-6ACB-4D56-950C-BD91FF85A76D}" dt="2022-05-25T17:46:32.341" v="4373" actId="1076"/>
          <ac:grpSpMkLst>
            <pc:docMk/>
            <pc:sldMk cId="3500504646" sldId="683"/>
            <ac:grpSpMk id="48" creationId="{382F8BCB-E497-4645-96FF-202D265DD923}"/>
          </ac:grpSpMkLst>
        </pc:grpChg>
        <pc:grpChg chg="add mod">
          <ac:chgData name="Surmeli, Mehmet" userId="577b8232-6478-49db-95e7-2bf710c8f210" providerId="ADAL" clId="{4EAE14A4-6ACB-4D56-950C-BD91FF85A76D}" dt="2022-05-25T17:46:32.341" v="4373" actId="1076"/>
          <ac:grpSpMkLst>
            <pc:docMk/>
            <pc:sldMk cId="3500504646" sldId="683"/>
            <ac:grpSpMk id="49" creationId="{B394A173-002C-40FE-BAFB-92C085BA0491}"/>
          </ac:grpSpMkLst>
        </pc:grpChg>
        <pc:grpChg chg="add mod">
          <ac:chgData name="Surmeli, Mehmet" userId="577b8232-6478-49db-95e7-2bf710c8f210" providerId="ADAL" clId="{4EAE14A4-6ACB-4D56-950C-BD91FF85A76D}" dt="2022-05-25T17:46:32.341" v="4373" actId="1076"/>
          <ac:grpSpMkLst>
            <pc:docMk/>
            <pc:sldMk cId="3500504646" sldId="683"/>
            <ac:grpSpMk id="50" creationId="{67877462-A93F-4C6D-87B3-6761E22415A8}"/>
          </ac:grpSpMkLst>
        </pc:grpChg>
        <pc:picChg chg="del">
          <ac:chgData name="Surmeli, Mehmet" userId="577b8232-6478-49db-95e7-2bf710c8f210" providerId="ADAL" clId="{4EAE14A4-6ACB-4D56-950C-BD91FF85A76D}" dt="2022-05-25T14:12:27.005" v="3412" actId="478"/>
          <ac:picMkLst>
            <pc:docMk/>
            <pc:sldMk cId="3500504646" sldId="683"/>
            <ac:picMk id="6" creationId="{465851DF-118D-40F2-8BED-8D63DDAC3189}"/>
          </ac:picMkLst>
        </pc:picChg>
        <pc:picChg chg="del">
          <ac:chgData name="Surmeli, Mehmet" userId="577b8232-6478-49db-95e7-2bf710c8f210" providerId="ADAL" clId="{4EAE14A4-6ACB-4D56-950C-BD91FF85A76D}" dt="2022-05-25T14:12:22.296" v="3407" actId="478"/>
          <ac:picMkLst>
            <pc:docMk/>
            <pc:sldMk cId="3500504646" sldId="683"/>
            <ac:picMk id="9" creationId="{84EF5ADB-DA25-497D-87CE-3EC461EA84A8}"/>
          </ac:picMkLst>
        </pc:picChg>
        <pc:picChg chg="add del mod">
          <ac:chgData name="Surmeli, Mehmet" userId="577b8232-6478-49db-95e7-2bf710c8f210" providerId="ADAL" clId="{4EAE14A4-6ACB-4D56-950C-BD91FF85A76D}" dt="2022-05-25T17:46:16.361" v="4367" actId="478"/>
          <ac:picMkLst>
            <pc:docMk/>
            <pc:sldMk cId="3500504646" sldId="683"/>
            <ac:picMk id="10" creationId="{B0B5FFF9-9282-42FB-BD96-2B6D8841088C}"/>
          </ac:picMkLst>
        </pc:picChg>
        <pc:picChg chg="del">
          <ac:chgData name="Surmeli, Mehmet" userId="577b8232-6478-49db-95e7-2bf710c8f210" providerId="ADAL" clId="{4EAE14A4-6ACB-4D56-950C-BD91FF85A76D}" dt="2022-05-25T14:12:25.137" v="3410" actId="478"/>
          <ac:picMkLst>
            <pc:docMk/>
            <pc:sldMk cId="3500504646" sldId="683"/>
            <ac:picMk id="11" creationId="{4701ACD8-0B25-40DC-BFF4-C9B989913749}"/>
          </ac:picMkLst>
        </pc:picChg>
        <pc:picChg chg="del">
          <ac:chgData name="Surmeli, Mehmet" userId="577b8232-6478-49db-95e7-2bf710c8f210" providerId="ADAL" clId="{4EAE14A4-6ACB-4D56-950C-BD91FF85A76D}" dt="2022-05-25T14:12:24.657" v="3409" actId="478"/>
          <ac:picMkLst>
            <pc:docMk/>
            <pc:sldMk cId="3500504646" sldId="683"/>
            <ac:picMk id="13" creationId="{3A104828-CF6D-4747-9968-B6F752197ECD}"/>
          </ac:picMkLst>
        </pc:picChg>
        <pc:picChg chg="del">
          <ac:chgData name="Surmeli, Mehmet" userId="577b8232-6478-49db-95e7-2bf710c8f210" providerId="ADAL" clId="{4EAE14A4-6ACB-4D56-950C-BD91FF85A76D}" dt="2022-05-25T14:12:26.031" v="3411" actId="478"/>
          <ac:picMkLst>
            <pc:docMk/>
            <pc:sldMk cId="3500504646" sldId="683"/>
            <ac:picMk id="15" creationId="{9B336D83-AF08-47AC-9CDB-DAA876CC6301}"/>
          </ac:picMkLst>
        </pc:picChg>
        <pc:picChg chg="add del mod">
          <ac:chgData name="Surmeli, Mehmet" userId="577b8232-6478-49db-95e7-2bf710c8f210" providerId="ADAL" clId="{4EAE14A4-6ACB-4D56-950C-BD91FF85A76D}" dt="2022-05-25T14:14:09.446" v="3421" actId="478"/>
          <ac:picMkLst>
            <pc:docMk/>
            <pc:sldMk cId="3500504646" sldId="683"/>
            <ac:picMk id="16" creationId="{24C6975F-66A4-465A-9DD2-72F1DB1D1FDB}"/>
          </ac:picMkLst>
        </pc:picChg>
        <pc:picChg chg="add del mod">
          <ac:chgData name="Surmeli, Mehmet" userId="577b8232-6478-49db-95e7-2bf710c8f210" providerId="ADAL" clId="{4EAE14A4-6ACB-4D56-950C-BD91FF85A76D}" dt="2022-05-25T17:46:17.060" v="4368" actId="478"/>
          <ac:picMkLst>
            <pc:docMk/>
            <pc:sldMk cId="3500504646" sldId="683"/>
            <ac:picMk id="18" creationId="{0D4AB4CF-F99B-4C71-BE58-FA7AA91D45CC}"/>
          </ac:picMkLst>
        </pc:picChg>
        <pc:picChg chg="add mod">
          <ac:chgData name="Surmeli, Mehmet" userId="577b8232-6478-49db-95e7-2bf710c8f210" providerId="ADAL" clId="{4EAE14A4-6ACB-4D56-950C-BD91FF85A76D}" dt="2022-05-25T17:46:32.341" v="4373" actId="1076"/>
          <ac:picMkLst>
            <pc:docMk/>
            <pc:sldMk cId="3500504646" sldId="683"/>
            <ac:picMk id="19" creationId="{087867EA-2B8D-4A5C-8D8D-E01994353979}"/>
          </ac:picMkLst>
        </pc:picChg>
        <pc:picChg chg="add mod">
          <ac:chgData name="Surmeli, Mehmet" userId="577b8232-6478-49db-95e7-2bf710c8f210" providerId="ADAL" clId="{4EAE14A4-6ACB-4D56-950C-BD91FF85A76D}" dt="2022-05-25T17:46:38.923" v="4376" actId="1076"/>
          <ac:picMkLst>
            <pc:docMk/>
            <pc:sldMk cId="3500504646" sldId="683"/>
            <ac:picMk id="51" creationId="{05373717-6D2F-4BEC-ACE8-58DE2140E2A1}"/>
          </ac:picMkLst>
        </pc:picChg>
        <pc:cxnChg chg="add mod">
          <ac:chgData name="Surmeli, Mehmet" userId="577b8232-6478-49db-95e7-2bf710c8f210" providerId="ADAL" clId="{4EAE14A4-6ACB-4D56-950C-BD91FF85A76D}" dt="2022-05-25T14:22:51.948" v="3530" actId="164"/>
          <ac:cxnSpMkLst>
            <pc:docMk/>
            <pc:sldMk cId="3500504646" sldId="683"/>
            <ac:cxnSpMk id="23" creationId="{6DF9B17E-7E63-4D6C-B71C-451A5D9D0191}"/>
          </ac:cxnSpMkLst>
        </pc:cxnChg>
        <pc:cxnChg chg="add mod">
          <ac:chgData name="Surmeli, Mehmet" userId="577b8232-6478-49db-95e7-2bf710c8f210" providerId="ADAL" clId="{4EAE14A4-6ACB-4D56-950C-BD91FF85A76D}" dt="2022-05-25T14:22:54.415" v="3531" actId="164"/>
          <ac:cxnSpMkLst>
            <pc:docMk/>
            <pc:sldMk cId="3500504646" sldId="683"/>
            <ac:cxnSpMk id="26" creationId="{C1891332-2FD7-4D3C-9E32-ADF006E32BC1}"/>
          </ac:cxnSpMkLst>
        </pc:cxnChg>
        <pc:cxnChg chg="add mod">
          <ac:chgData name="Surmeli, Mehmet" userId="577b8232-6478-49db-95e7-2bf710c8f210" providerId="ADAL" clId="{4EAE14A4-6ACB-4D56-950C-BD91FF85A76D}" dt="2022-05-25T14:22:56.894" v="3532" actId="164"/>
          <ac:cxnSpMkLst>
            <pc:docMk/>
            <pc:sldMk cId="3500504646" sldId="683"/>
            <ac:cxnSpMk id="29" creationId="{98D6B887-8287-4B1E-ACF5-80416EA0F9CA}"/>
          </ac:cxnSpMkLst>
        </pc:cxnChg>
        <pc:cxnChg chg="add mod">
          <ac:chgData name="Surmeli, Mehmet" userId="577b8232-6478-49db-95e7-2bf710c8f210" providerId="ADAL" clId="{4EAE14A4-6ACB-4D56-950C-BD91FF85A76D}" dt="2022-05-25T14:22:58.799" v="3533" actId="164"/>
          <ac:cxnSpMkLst>
            <pc:docMk/>
            <pc:sldMk cId="3500504646" sldId="683"/>
            <ac:cxnSpMk id="43" creationId="{468AFFAD-F930-44AD-9B61-46D116B1F971}"/>
          </ac:cxnSpMkLst>
        </pc:cxnChg>
      </pc:sldChg>
      <pc:sldChg chg="addSp modSp add del mod modAnim">
        <pc:chgData name="Surmeli, Mehmet" userId="577b8232-6478-49db-95e7-2bf710c8f210" providerId="ADAL" clId="{4EAE14A4-6ACB-4D56-950C-BD91FF85A76D}" dt="2022-05-25T17:50:59.336" v="4390" actId="47"/>
        <pc:sldMkLst>
          <pc:docMk/>
          <pc:sldMk cId="605432657" sldId="684"/>
        </pc:sldMkLst>
        <pc:spChg chg="add mod">
          <ac:chgData name="Surmeli, Mehmet" userId="577b8232-6478-49db-95e7-2bf710c8f210" providerId="ADAL" clId="{4EAE14A4-6ACB-4D56-950C-BD91FF85A76D}" dt="2022-05-25T17:45:52.722" v="4366" actId="2085"/>
          <ac:spMkLst>
            <pc:docMk/>
            <pc:sldMk cId="605432657" sldId="684"/>
            <ac:spMk id="3" creationId="{C656EBCB-DB41-4C64-B1ED-CFBA70203AAD}"/>
          </ac:spMkLst>
        </pc:spChg>
      </pc:sldChg>
      <pc:sldChg chg="addSp delSp modSp new del mod">
        <pc:chgData name="Surmeli, Mehmet" userId="577b8232-6478-49db-95e7-2bf710c8f210" providerId="ADAL" clId="{4EAE14A4-6ACB-4D56-950C-BD91FF85A76D}" dt="2022-06-13T11:15:46.068" v="6823" actId="47"/>
        <pc:sldMkLst>
          <pc:docMk/>
          <pc:sldMk cId="3620686283" sldId="684"/>
        </pc:sldMkLst>
        <pc:spChg chg="del mod">
          <ac:chgData name="Surmeli, Mehmet" userId="577b8232-6478-49db-95e7-2bf710c8f210" providerId="ADAL" clId="{4EAE14A4-6ACB-4D56-950C-BD91FF85A76D}" dt="2022-06-10T09:39:23.716" v="4957" actId="3680"/>
          <ac:spMkLst>
            <pc:docMk/>
            <pc:sldMk cId="3620686283" sldId="684"/>
            <ac:spMk id="2" creationId="{B2511D96-5491-44A7-8525-D3437F2A0A74}"/>
          </ac:spMkLst>
        </pc:spChg>
        <pc:spChg chg="mod">
          <ac:chgData name="Surmeli, Mehmet" userId="577b8232-6478-49db-95e7-2bf710c8f210" providerId="ADAL" clId="{4EAE14A4-6ACB-4D56-950C-BD91FF85A76D}" dt="2022-06-10T09:56:23.623" v="5052" actId="20577"/>
          <ac:spMkLst>
            <pc:docMk/>
            <pc:sldMk cId="3620686283" sldId="684"/>
            <ac:spMk id="3" creationId="{C0A2B979-1322-4DF9-9EE1-7ABFDA095D20}"/>
          </ac:spMkLst>
        </pc:spChg>
        <pc:graphicFrameChg chg="add mod ord modGraphic">
          <ac:chgData name="Surmeli, Mehmet" userId="577b8232-6478-49db-95e7-2bf710c8f210" providerId="ADAL" clId="{4EAE14A4-6ACB-4D56-950C-BD91FF85A76D}" dt="2022-06-10T09:50:19.355" v="5045" actId="20577"/>
          <ac:graphicFrameMkLst>
            <pc:docMk/>
            <pc:sldMk cId="3620686283" sldId="684"/>
            <ac:graphicFrameMk id="4" creationId="{6542F8E1-3B2C-4430-8F12-588C079459E7}"/>
          </ac:graphicFrameMkLst>
        </pc:graphicFrameChg>
      </pc:sldChg>
      <pc:sldChg chg="addSp delSp modSp new del mod">
        <pc:chgData name="Surmeli, Mehmet" userId="577b8232-6478-49db-95e7-2bf710c8f210" providerId="ADAL" clId="{4EAE14A4-6ACB-4D56-950C-BD91FF85A76D}" dt="2022-06-13T10:44:55.862" v="6751" actId="2696"/>
        <pc:sldMkLst>
          <pc:docMk/>
          <pc:sldMk cId="2576092016" sldId="685"/>
        </pc:sldMkLst>
        <pc:spChg chg="del">
          <ac:chgData name="Surmeli, Mehmet" userId="577b8232-6478-49db-95e7-2bf710c8f210" providerId="ADAL" clId="{4EAE14A4-6ACB-4D56-950C-BD91FF85A76D}" dt="2022-06-10T10:01:05.964" v="5097" actId="478"/>
          <ac:spMkLst>
            <pc:docMk/>
            <pc:sldMk cId="2576092016" sldId="685"/>
            <ac:spMk id="2" creationId="{ADDE86A3-6171-4518-AE95-72C341C6A5A4}"/>
          </ac:spMkLst>
        </pc:spChg>
        <pc:spChg chg="mod">
          <ac:chgData name="Surmeli, Mehmet" userId="577b8232-6478-49db-95e7-2bf710c8f210" providerId="ADAL" clId="{4EAE14A4-6ACB-4D56-950C-BD91FF85A76D}" dt="2022-06-10T10:44:31.004" v="5859" actId="1076"/>
          <ac:spMkLst>
            <pc:docMk/>
            <pc:sldMk cId="2576092016" sldId="685"/>
            <ac:spMk id="3" creationId="{3CFD73DF-0F54-4223-98A2-BF7C4077CA0B}"/>
          </ac:spMkLst>
        </pc:spChg>
        <pc:spChg chg="add mod">
          <ac:chgData name="Surmeli, Mehmet" userId="577b8232-6478-49db-95e7-2bf710c8f210" providerId="ADAL" clId="{4EAE14A4-6ACB-4D56-950C-BD91FF85A76D}" dt="2022-06-10T10:19:43.898" v="5775" actId="1036"/>
          <ac:spMkLst>
            <pc:docMk/>
            <pc:sldMk cId="2576092016" sldId="685"/>
            <ac:spMk id="5" creationId="{3B067359-99DB-4A1C-9EEA-9F167BCD9EDB}"/>
          </ac:spMkLst>
        </pc:spChg>
        <pc:spChg chg="add mod">
          <ac:chgData name="Surmeli, Mehmet" userId="577b8232-6478-49db-95e7-2bf710c8f210" providerId="ADAL" clId="{4EAE14A4-6ACB-4D56-950C-BD91FF85A76D}" dt="2022-06-10T10:19:43.898" v="5775" actId="1036"/>
          <ac:spMkLst>
            <pc:docMk/>
            <pc:sldMk cId="2576092016" sldId="685"/>
            <ac:spMk id="6" creationId="{46BA1640-4885-443F-B8EF-9319DE586026}"/>
          </ac:spMkLst>
        </pc:spChg>
        <pc:spChg chg="add mod">
          <ac:chgData name="Surmeli, Mehmet" userId="577b8232-6478-49db-95e7-2bf710c8f210" providerId="ADAL" clId="{4EAE14A4-6ACB-4D56-950C-BD91FF85A76D}" dt="2022-06-10T10:19:43.898" v="5775" actId="1036"/>
          <ac:spMkLst>
            <pc:docMk/>
            <pc:sldMk cId="2576092016" sldId="685"/>
            <ac:spMk id="7" creationId="{77250EC2-5055-43C1-A665-7FC8B38531C0}"/>
          </ac:spMkLst>
        </pc:spChg>
        <pc:spChg chg="add mod">
          <ac:chgData name="Surmeli, Mehmet" userId="577b8232-6478-49db-95e7-2bf710c8f210" providerId="ADAL" clId="{4EAE14A4-6ACB-4D56-950C-BD91FF85A76D}" dt="2022-06-10T10:19:43.898" v="5775" actId="1036"/>
          <ac:spMkLst>
            <pc:docMk/>
            <pc:sldMk cId="2576092016" sldId="685"/>
            <ac:spMk id="8" creationId="{01CD3037-AEA1-4E79-A6F2-7E0CFACBC4FA}"/>
          </ac:spMkLst>
        </pc:spChg>
        <pc:spChg chg="add mod">
          <ac:chgData name="Surmeli, Mehmet" userId="577b8232-6478-49db-95e7-2bf710c8f210" providerId="ADAL" clId="{4EAE14A4-6ACB-4D56-950C-BD91FF85A76D}" dt="2022-06-10T10:19:43.898" v="5775" actId="1036"/>
          <ac:spMkLst>
            <pc:docMk/>
            <pc:sldMk cId="2576092016" sldId="685"/>
            <ac:spMk id="9" creationId="{AC80E424-E61A-4DA5-B3F3-80204B806E6D}"/>
          </ac:spMkLst>
        </pc:spChg>
        <pc:spChg chg="add mod">
          <ac:chgData name="Surmeli, Mehmet" userId="577b8232-6478-49db-95e7-2bf710c8f210" providerId="ADAL" clId="{4EAE14A4-6ACB-4D56-950C-BD91FF85A76D}" dt="2022-06-10T10:19:43.898" v="5775" actId="1036"/>
          <ac:spMkLst>
            <pc:docMk/>
            <pc:sldMk cId="2576092016" sldId="685"/>
            <ac:spMk id="10" creationId="{BE78FB7D-A5B2-4C77-96FD-591F81ACFF24}"/>
          </ac:spMkLst>
        </pc:spChg>
        <pc:spChg chg="add mod">
          <ac:chgData name="Surmeli, Mehmet" userId="577b8232-6478-49db-95e7-2bf710c8f210" providerId="ADAL" clId="{4EAE14A4-6ACB-4D56-950C-BD91FF85A76D}" dt="2022-06-10T10:19:43.898" v="5775" actId="1036"/>
          <ac:spMkLst>
            <pc:docMk/>
            <pc:sldMk cId="2576092016" sldId="685"/>
            <ac:spMk id="11" creationId="{5ADE2322-1B02-4CC9-A43B-24B5D4B90644}"/>
          </ac:spMkLst>
        </pc:spChg>
        <pc:spChg chg="add mod">
          <ac:chgData name="Surmeli, Mehmet" userId="577b8232-6478-49db-95e7-2bf710c8f210" providerId="ADAL" clId="{4EAE14A4-6ACB-4D56-950C-BD91FF85A76D}" dt="2022-06-10T10:19:43.898" v="5775" actId="1036"/>
          <ac:spMkLst>
            <pc:docMk/>
            <pc:sldMk cId="2576092016" sldId="685"/>
            <ac:spMk id="12" creationId="{27A25B27-2ADA-42FC-9BC7-9CA6B2D2F77D}"/>
          </ac:spMkLst>
        </pc:spChg>
        <pc:spChg chg="add mod">
          <ac:chgData name="Surmeli, Mehmet" userId="577b8232-6478-49db-95e7-2bf710c8f210" providerId="ADAL" clId="{4EAE14A4-6ACB-4D56-950C-BD91FF85A76D}" dt="2022-06-10T10:19:43.898" v="5775" actId="1036"/>
          <ac:spMkLst>
            <pc:docMk/>
            <pc:sldMk cId="2576092016" sldId="685"/>
            <ac:spMk id="13" creationId="{7A3713B8-D119-42D4-9687-EA561E2EBF1B}"/>
          </ac:spMkLst>
        </pc:spChg>
        <pc:spChg chg="add mod">
          <ac:chgData name="Surmeli, Mehmet" userId="577b8232-6478-49db-95e7-2bf710c8f210" providerId="ADAL" clId="{4EAE14A4-6ACB-4D56-950C-BD91FF85A76D}" dt="2022-06-10T10:19:43.898" v="5775" actId="1036"/>
          <ac:spMkLst>
            <pc:docMk/>
            <pc:sldMk cId="2576092016" sldId="685"/>
            <ac:spMk id="14" creationId="{3015859B-21CD-45FF-87BB-56E4840394D7}"/>
          </ac:spMkLst>
        </pc:spChg>
        <pc:spChg chg="add mod">
          <ac:chgData name="Surmeli, Mehmet" userId="577b8232-6478-49db-95e7-2bf710c8f210" providerId="ADAL" clId="{4EAE14A4-6ACB-4D56-950C-BD91FF85A76D}" dt="2022-06-10T10:19:43.898" v="5775" actId="1036"/>
          <ac:spMkLst>
            <pc:docMk/>
            <pc:sldMk cId="2576092016" sldId="685"/>
            <ac:spMk id="15" creationId="{EC452451-7053-4EF8-AE8B-239D51ADE8BE}"/>
          </ac:spMkLst>
        </pc:spChg>
        <pc:spChg chg="add mod">
          <ac:chgData name="Surmeli, Mehmet" userId="577b8232-6478-49db-95e7-2bf710c8f210" providerId="ADAL" clId="{4EAE14A4-6ACB-4D56-950C-BD91FF85A76D}" dt="2022-06-10T10:19:43.898" v="5775" actId="1036"/>
          <ac:spMkLst>
            <pc:docMk/>
            <pc:sldMk cId="2576092016" sldId="685"/>
            <ac:spMk id="16" creationId="{BA4844F3-8CC8-4E4B-A55D-37E63086D489}"/>
          </ac:spMkLst>
        </pc:spChg>
        <pc:spChg chg="add mod">
          <ac:chgData name="Surmeli, Mehmet" userId="577b8232-6478-49db-95e7-2bf710c8f210" providerId="ADAL" clId="{4EAE14A4-6ACB-4D56-950C-BD91FF85A76D}" dt="2022-06-10T10:19:43.898" v="5775" actId="1036"/>
          <ac:spMkLst>
            <pc:docMk/>
            <pc:sldMk cId="2576092016" sldId="685"/>
            <ac:spMk id="17" creationId="{530D1B7D-9317-45DF-A23E-113E5F5A0806}"/>
          </ac:spMkLst>
        </pc:spChg>
        <pc:spChg chg="add mod">
          <ac:chgData name="Surmeli, Mehmet" userId="577b8232-6478-49db-95e7-2bf710c8f210" providerId="ADAL" clId="{4EAE14A4-6ACB-4D56-950C-BD91FF85A76D}" dt="2022-06-10T10:19:43.898" v="5775" actId="1036"/>
          <ac:spMkLst>
            <pc:docMk/>
            <pc:sldMk cId="2576092016" sldId="685"/>
            <ac:spMk id="18" creationId="{E62FE96F-F928-43F1-B9D0-00C96CA43CF2}"/>
          </ac:spMkLst>
        </pc:spChg>
        <pc:spChg chg="add mod ord">
          <ac:chgData name="Surmeli, Mehmet" userId="577b8232-6478-49db-95e7-2bf710c8f210" providerId="ADAL" clId="{4EAE14A4-6ACB-4D56-950C-BD91FF85A76D}" dt="2022-06-13T10:21:59.635" v="6540" actId="14100"/>
          <ac:spMkLst>
            <pc:docMk/>
            <pc:sldMk cId="2576092016" sldId="685"/>
            <ac:spMk id="19" creationId="{379BAA01-3F10-4E49-A839-3D6788AEAAFE}"/>
          </ac:spMkLst>
        </pc:spChg>
        <pc:spChg chg="add mod">
          <ac:chgData name="Surmeli, Mehmet" userId="577b8232-6478-49db-95e7-2bf710c8f210" providerId="ADAL" clId="{4EAE14A4-6ACB-4D56-950C-BD91FF85A76D}" dt="2022-06-10T10:19:51.749" v="5776" actId="1076"/>
          <ac:spMkLst>
            <pc:docMk/>
            <pc:sldMk cId="2576092016" sldId="685"/>
            <ac:spMk id="21" creationId="{6CB379F8-923A-4C91-A747-FB4D25F748AC}"/>
          </ac:spMkLst>
        </pc:spChg>
        <pc:spChg chg="add mod">
          <ac:chgData name="Surmeli, Mehmet" userId="577b8232-6478-49db-95e7-2bf710c8f210" providerId="ADAL" clId="{4EAE14A4-6ACB-4D56-950C-BD91FF85A76D}" dt="2022-06-10T10:19:51.749" v="5776" actId="1076"/>
          <ac:spMkLst>
            <pc:docMk/>
            <pc:sldMk cId="2576092016" sldId="685"/>
            <ac:spMk id="22" creationId="{2A2ABD7E-96FD-430B-821E-910127C293E3}"/>
          </ac:spMkLst>
        </pc:spChg>
        <pc:spChg chg="add mod">
          <ac:chgData name="Surmeli, Mehmet" userId="577b8232-6478-49db-95e7-2bf710c8f210" providerId="ADAL" clId="{4EAE14A4-6ACB-4D56-950C-BD91FF85A76D}" dt="2022-06-10T10:19:51.749" v="5776" actId="1076"/>
          <ac:spMkLst>
            <pc:docMk/>
            <pc:sldMk cId="2576092016" sldId="685"/>
            <ac:spMk id="23" creationId="{BD54EEF1-5CB9-4D72-ADE9-EFE174039DBB}"/>
          </ac:spMkLst>
        </pc:spChg>
        <pc:spChg chg="add mod">
          <ac:chgData name="Surmeli, Mehmet" userId="577b8232-6478-49db-95e7-2bf710c8f210" providerId="ADAL" clId="{4EAE14A4-6ACB-4D56-950C-BD91FF85A76D}" dt="2022-06-10T10:19:51.749" v="5776" actId="1076"/>
          <ac:spMkLst>
            <pc:docMk/>
            <pc:sldMk cId="2576092016" sldId="685"/>
            <ac:spMk id="26" creationId="{594F9894-BAA4-4890-A182-F151FFCF99DF}"/>
          </ac:spMkLst>
        </pc:spChg>
        <pc:spChg chg="add mod">
          <ac:chgData name="Surmeli, Mehmet" userId="577b8232-6478-49db-95e7-2bf710c8f210" providerId="ADAL" clId="{4EAE14A4-6ACB-4D56-950C-BD91FF85A76D}" dt="2022-06-10T10:19:51.749" v="5776" actId="1076"/>
          <ac:spMkLst>
            <pc:docMk/>
            <pc:sldMk cId="2576092016" sldId="685"/>
            <ac:spMk id="27" creationId="{464E1BF8-2A3A-4997-B949-CEA77B6B2195}"/>
          </ac:spMkLst>
        </pc:spChg>
        <pc:spChg chg="add mod">
          <ac:chgData name="Surmeli, Mehmet" userId="577b8232-6478-49db-95e7-2bf710c8f210" providerId="ADAL" clId="{4EAE14A4-6ACB-4D56-950C-BD91FF85A76D}" dt="2022-06-10T10:19:51.749" v="5776" actId="1076"/>
          <ac:spMkLst>
            <pc:docMk/>
            <pc:sldMk cId="2576092016" sldId="685"/>
            <ac:spMk id="28" creationId="{B288B725-0EED-455D-A751-96244AA91520}"/>
          </ac:spMkLst>
        </pc:spChg>
        <pc:spChg chg="add mod">
          <ac:chgData name="Surmeli, Mehmet" userId="577b8232-6478-49db-95e7-2bf710c8f210" providerId="ADAL" clId="{4EAE14A4-6ACB-4D56-950C-BD91FF85A76D}" dt="2022-06-10T10:19:51.749" v="5776" actId="1076"/>
          <ac:spMkLst>
            <pc:docMk/>
            <pc:sldMk cId="2576092016" sldId="685"/>
            <ac:spMk id="29" creationId="{9B01D9F6-BF62-4D69-8B54-A8524E634437}"/>
          </ac:spMkLst>
        </pc:spChg>
        <pc:spChg chg="mod">
          <ac:chgData name="Surmeli, Mehmet" userId="577b8232-6478-49db-95e7-2bf710c8f210" providerId="ADAL" clId="{4EAE14A4-6ACB-4D56-950C-BD91FF85A76D}" dt="2022-06-10T10:09:55.146" v="5122"/>
          <ac:spMkLst>
            <pc:docMk/>
            <pc:sldMk cId="2576092016" sldId="685"/>
            <ac:spMk id="32" creationId="{44927B68-7A7F-454D-8652-E2FED1CABB62}"/>
          </ac:spMkLst>
        </pc:spChg>
        <pc:spChg chg="mod">
          <ac:chgData name="Surmeli, Mehmet" userId="577b8232-6478-49db-95e7-2bf710c8f210" providerId="ADAL" clId="{4EAE14A4-6ACB-4D56-950C-BD91FF85A76D}" dt="2022-06-10T10:09:55.146" v="5122"/>
          <ac:spMkLst>
            <pc:docMk/>
            <pc:sldMk cId="2576092016" sldId="685"/>
            <ac:spMk id="33" creationId="{0A3385B5-A3FE-4C89-9C5A-E5A730AB146A}"/>
          </ac:spMkLst>
        </pc:spChg>
        <pc:spChg chg="mod">
          <ac:chgData name="Surmeli, Mehmet" userId="577b8232-6478-49db-95e7-2bf710c8f210" providerId="ADAL" clId="{4EAE14A4-6ACB-4D56-950C-BD91FF85A76D}" dt="2022-06-10T10:09:55.146" v="5122"/>
          <ac:spMkLst>
            <pc:docMk/>
            <pc:sldMk cId="2576092016" sldId="685"/>
            <ac:spMk id="34" creationId="{5950EABC-E4B3-40BA-AE8D-50EA661A26EC}"/>
          </ac:spMkLst>
        </pc:spChg>
        <pc:spChg chg="mod">
          <ac:chgData name="Surmeli, Mehmet" userId="577b8232-6478-49db-95e7-2bf710c8f210" providerId="ADAL" clId="{4EAE14A4-6ACB-4D56-950C-BD91FF85A76D}" dt="2022-06-10T10:09:55.146" v="5122"/>
          <ac:spMkLst>
            <pc:docMk/>
            <pc:sldMk cId="2576092016" sldId="685"/>
            <ac:spMk id="35" creationId="{65AA0DE2-0B8A-4500-81BC-CEBFCA149E13}"/>
          </ac:spMkLst>
        </pc:spChg>
        <pc:spChg chg="mod">
          <ac:chgData name="Surmeli, Mehmet" userId="577b8232-6478-49db-95e7-2bf710c8f210" providerId="ADAL" clId="{4EAE14A4-6ACB-4D56-950C-BD91FF85A76D}" dt="2022-06-10T10:19:43.898" v="5775" actId="1036"/>
          <ac:spMkLst>
            <pc:docMk/>
            <pc:sldMk cId="2576092016" sldId="685"/>
            <ac:spMk id="37" creationId="{0F3FECA8-AA3F-4481-AE9F-8A4624BA516F}"/>
          </ac:spMkLst>
        </pc:spChg>
        <pc:spChg chg="mod">
          <ac:chgData name="Surmeli, Mehmet" userId="577b8232-6478-49db-95e7-2bf710c8f210" providerId="ADAL" clId="{4EAE14A4-6ACB-4D56-950C-BD91FF85A76D}" dt="2022-06-10T10:19:43.898" v="5775" actId="1036"/>
          <ac:spMkLst>
            <pc:docMk/>
            <pc:sldMk cId="2576092016" sldId="685"/>
            <ac:spMk id="38" creationId="{9C050281-A809-4DDA-8D93-01B582023A79}"/>
          </ac:spMkLst>
        </pc:spChg>
        <pc:spChg chg="mod">
          <ac:chgData name="Surmeli, Mehmet" userId="577b8232-6478-49db-95e7-2bf710c8f210" providerId="ADAL" clId="{4EAE14A4-6ACB-4D56-950C-BD91FF85A76D}" dt="2022-06-10T10:19:43.898" v="5775" actId="1036"/>
          <ac:spMkLst>
            <pc:docMk/>
            <pc:sldMk cId="2576092016" sldId="685"/>
            <ac:spMk id="39" creationId="{4283358E-A2D1-48F7-BACA-34FA314825E7}"/>
          </ac:spMkLst>
        </pc:spChg>
        <pc:spChg chg="add mod">
          <ac:chgData name="Surmeli, Mehmet" userId="577b8232-6478-49db-95e7-2bf710c8f210" providerId="ADAL" clId="{4EAE14A4-6ACB-4D56-950C-BD91FF85A76D}" dt="2022-06-10T10:19:51.749" v="5776" actId="1076"/>
          <ac:spMkLst>
            <pc:docMk/>
            <pc:sldMk cId="2576092016" sldId="685"/>
            <ac:spMk id="40" creationId="{898D9312-0F7E-4E49-926A-575F9820E997}"/>
          </ac:spMkLst>
        </pc:spChg>
        <pc:spChg chg="mod">
          <ac:chgData name="Surmeli, Mehmet" userId="577b8232-6478-49db-95e7-2bf710c8f210" providerId="ADAL" clId="{4EAE14A4-6ACB-4D56-950C-BD91FF85A76D}" dt="2022-06-10T10:45:01.969" v="5907" actId="1037"/>
          <ac:spMkLst>
            <pc:docMk/>
            <pc:sldMk cId="2576092016" sldId="685"/>
            <ac:spMk id="43" creationId="{60C4405F-EA27-4174-83D8-607C4F01539F}"/>
          </ac:spMkLst>
        </pc:spChg>
        <pc:spChg chg="mod">
          <ac:chgData name="Surmeli, Mehmet" userId="577b8232-6478-49db-95e7-2bf710c8f210" providerId="ADAL" clId="{4EAE14A4-6ACB-4D56-950C-BD91FF85A76D}" dt="2022-06-10T10:45:01.969" v="5907" actId="1037"/>
          <ac:spMkLst>
            <pc:docMk/>
            <pc:sldMk cId="2576092016" sldId="685"/>
            <ac:spMk id="44" creationId="{6D6279B5-0437-47BB-BD46-A0307CA074E2}"/>
          </ac:spMkLst>
        </pc:spChg>
        <pc:spChg chg="mod">
          <ac:chgData name="Surmeli, Mehmet" userId="577b8232-6478-49db-95e7-2bf710c8f210" providerId="ADAL" clId="{4EAE14A4-6ACB-4D56-950C-BD91FF85A76D}" dt="2022-06-10T10:45:01.969" v="5907" actId="1037"/>
          <ac:spMkLst>
            <pc:docMk/>
            <pc:sldMk cId="2576092016" sldId="685"/>
            <ac:spMk id="45" creationId="{E0E4B65E-0D5E-4893-935D-450271B95EC2}"/>
          </ac:spMkLst>
        </pc:spChg>
        <pc:spChg chg="mod">
          <ac:chgData name="Surmeli, Mehmet" userId="577b8232-6478-49db-95e7-2bf710c8f210" providerId="ADAL" clId="{4EAE14A4-6ACB-4D56-950C-BD91FF85A76D}" dt="2022-06-10T10:45:01.969" v="5907" actId="1037"/>
          <ac:spMkLst>
            <pc:docMk/>
            <pc:sldMk cId="2576092016" sldId="685"/>
            <ac:spMk id="46" creationId="{B7339490-BE8C-41AB-8550-D38FD2D2F8E8}"/>
          </ac:spMkLst>
        </pc:spChg>
        <pc:spChg chg="add mod ord">
          <ac:chgData name="Surmeli, Mehmet" userId="577b8232-6478-49db-95e7-2bf710c8f210" providerId="ADAL" clId="{4EAE14A4-6ACB-4D56-950C-BD91FF85A76D}" dt="2022-06-13T10:25:39.982" v="6634" actId="1036"/>
          <ac:spMkLst>
            <pc:docMk/>
            <pc:sldMk cId="2576092016" sldId="685"/>
            <ac:spMk id="47" creationId="{4DD56FC7-DC16-47CA-8C3E-75F6581BDF10}"/>
          </ac:spMkLst>
        </pc:spChg>
        <pc:spChg chg="add mod">
          <ac:chgData name="Surmeli, Mehmet" userId="577b8232-6478-49db-95e7-2bf710c8f210" providerId="ADAL" clId="{4EAE14A4-6ACB-4D56-950C-BD91FF85A76D}" dt="2022-06-10T10:19:43.898" v="5775" actId="1036"/>
          <ac:spMkLst>
            <pc:docMk/>
            <pc:sldMk cId="2576092016" sldId="685"/>
            <ac:spMk id="49" creationId="{B082C851-6C5C-4538-B066-D38041595C93}"/>
          </ac:spMkLst>
        </pc:spChg>
        <pc:spChg chg="add mod">
          <ac:chgData name="Surmeli, Mehmet" userId="577b8232-6478-49db-95e7-2bf710c8f210" providerId="ADAL" clId="{4EAE14A4-6ACB-4D56-950C-BD91FF85A76D}" dt="2022-06-10T10:19:43.898" v="5775" actId="1036"/>
          <ac:spMkLst>
            <pc:docMk/>
            <pc:sldMk cId="2576092016" sldId="685"/>
            <ac:spMk id="50" creationId="{636FBA7B-09F4-4F4B-B7FC-AED25799117D}"/>
          </ac:spMkLst>
        </pc:spChg>
        <pc:spChg chg="add mod">
          <ac:chgData name="Surmeli, Mehmet" userId="577b8232-6478-49db-95e7-2bf710c8f210" providerId="ADAL" clId="{4EAE14A4-6ACB-4D56-950C-BD91FF85A76D}" dt="2022-06-10T10:19:43.898" v="5775" actId="1036"/>
          <ac:spMkLst>
            <pc:docMk/>
            <pc:sldMk cId="2576092016" sldId="685"/>
            <ac:spMk id="51" creationId="{60782ED6-D7CF-49A3-A97A-C74F3628A92A}"/>
          </ac:spMkLst>
        </pc:spChg>
        <pc:spChg chg="add mod">
          <ac:chgData name="Surmeli, Mehmet" userId="577b8232-6478-49db-95e7-2bf710c8f210" providerId="ADAL" clId="{4EAE14A4-6ACB-4D56-950C-BD91FF85A76D}" dt="2022-06-10T10:19:43.898" v="5775" actId="1036"/>
          <ac:spMkLst>
            <pc:docMk/>
            <pc:sldMk cId="2576092016" sldId="685"/>
            <ac:spMk id="52" creationId="{82A0B8EA-25C0-42B6-9841-10C274704B96}"/>
          </ac:spMkLst>
        </pc:spChg>
        <pc:spChg chg="add del mod">
          <ac:chgData name="Surmeli, Mehmet" userId="577b8232-6478-49db-95e7-2bf710c8f210" providerId="ADAL" clId="{4EAE14A4-6ACB-4D56-950C-BD91FF85A76D}" dt="2022-06-13T10:22:50.493" v="6553" actId="478"/>
          <ac:spMkLst>
            <pc:docMk/>
            <pc:sldMk cId="2576092016" sldId="685"/>
            <ac:spMk id="54" creationId="{AC346CBE-D576-4ECA-9017-E64159925F56}"/>
          </ac:spMkLst>
        </pc:spChg>
        <pc:spChg chg="add del mod">
          <ac:chgData name="Surmeli, Mehmet" userId="577b8232-6478-49db-95e7-2bf710c8f210" providerId="ADAL" clId="{4EAE14A4-6ACB-4D56-950C-BD91FF85A76D}" dt="2022-06-10T10:17:10.546" v="5683" actId="478"/>
          <ac:spMkLst>
            <pc:docMk/>
            <pc:sldMk cId="2576092016" sldId="685"/>
            <ac:spMk id="55" creationId="{FBA343FF-EA08-418C-BF98-E548060DC9D6}"/>
          </ac:spMkLst>
        </pc:spChg>
        <pc:spChg chg="add del mod">
          <ac:chgData name="Surmeli, Mehmet" userId="577b8232-6478-49db-95e7-2bf710c8f210" providerId="ADAL" clId="{4EAE14A4-6ACB-4D56-950C-BD91FF85A76D}" dt="2022-06-10T10:56:14.105" v="6439" actId="478"/>
          <ac:spMkLst>
            <pc:docMk/>
            <pc:sldMk cId="2576092016" sldId="685"/>
            <ac:spMk id="56" creationId="{B45E19A5-58BD-4330-98EA-6964D6155107}"/>
          </ac:spMkLst>
        </pc:spChg>
        <pc:spChg chg="add mod">
          <ac:chgData name="Surmeli, Mehmet" userId="577b8232-6478-49db-95e7-2bf710c8f210" providerId="ADAL" clId="{4EAE14A4-6ACB-4D56-950C-BD91FF85A76D}" dt="2022-06-13T10:22:23.436" v="6547" actId="164"/>
          <ac:spMkLst>
            <pc:docMk/>
            <pc:sldMk cId="2576092016" sldId="685"/>
            <ac:spMk id="60" creationId="{E26FACCF-205F-4A64-8A36-62C634ADE347}"/>
          </ac:spMkLst>
        </pc:spChg>
        <pc:spChg chg="add mod">
          <ac:chgData name="Surmeli, Mehmet" userId="577b8232-6478-49db-95e7-2bf710c8f210" providerId="ADAL" clId="{4EAE14A4-6ACB-4D56-950C-BD91FF85A76D}" dt="2022-06-13T10:22:23.436" v="6547" actId="164"/>
          <ac:spMkLst>
            <pc:docMk/>
            <pc:sldMk cId="2576092016" sldId="685"/>
            <ac:spMk id="61" creationId="{6658519E-17C7-4327-BF7D-FC8AB51816BA}"/>
          </ac:spMkLst>
        </pc:spChg>
        <pc:spChg chg="add mod">
          <ac:chgData name="Surmeli, Mehmet" userId="577b8232-6478-49db-95e7-2bf710c8f210" providerId="ADAL" clId="{4EAE14A4-6ACB-4D56-950C-BD91FF85A76D}" dt="2022-06-13T10:22:23.436" v="6547" actId="164"/>
          <ac:spMkLst>
            <pc:docMk/>
            <pc:sldMk cId="2576092016" sldId="685"/>
            <ac:spMk id="62" creationId="{E5D064F0-4C8D-48E8-BC08-D6DB454A4BC3}"/>
          </ac:spMkLst>
        </pc:spChg>
        <pc:spChg chg="add mod">
          <ac:chgData name="Surmeli, Mehmet" userId="577b8232-6478-49db-95e7-2bf710c8f210" providerId="ADAL" clId="{4EAE14A4-6ACB-4D56-950C-BD91FF85A76D}" dt="2022-06-13T10:22:23.436" v="6547" actId="164"/>
          <ac:spMkLst>
            <pc:docMk/>
            <pc:sldMk cId="2576092016" sldId="685"/>
            <ac:spMk id="63" creationId="{CC9A5594-163B-4D2B-ABFB-E26E91AD29A0}"/>
          </ac:spMkLst>
        </pc:spChg>
        <pc:spChg chg="add mod">
          <ac:chgData name="Surmeli, Mehmet" userId="577b8232-6478-49db-95e7-2bf710c8f210" providerId="ADAL" clId="{4EAE14A4-6ACB-4D56-950C-BD91FF85A76D}" dt="2022-06-13T10:22:23.436" v="6547" actId="164"/>
          <ac:spMkLst>
            <pc:docMk/>
            <pc:sldMk cId="2576092016" sldId="685"/>
            <ac:spMk id="64" creationId="{8E66412C-B299-407D-9860-0CE618362508}"/>
          </ac:spMkLst>
        </pc:spChg>
        <pc:spChg chg="add mod">
          <ac:chgData name="Surmeli, Mehmet" userId="577b8232-6478-49db-95e7-2bf710c8f210" providerId="ADAL" clId="{4EAE14A4-6ACB-4D56-950C-BD91FF85A76D}" dt="2022-06-13T10:22:23.436" v="6547" actId="164"/>
          <ac:spMkLst>
            <pc:docMk/>
            <pc:sldMk cId="2576092016" sldId="685"/>
            <ac:spMk id="65" creationId="{D93DDBC2-F228-4C3D-B9C9-382612378896}"/>
          </ac:spMkLst>
        </pc:spChg>
        <pc:spChg chg="add mod">
          <ac:chgData name="Surmeli, Mehmet" userId="577b8232-6478-49db-95e7-2bf710c8f210" providerId="ADAL" clId="{4EAE14A4-6ACB-4D56-950C-BD91FF85A76D}" dt="2022-06-13T10:22:23.436" v="6547" actId="164"/>
          <ac:spMkLst>
            <pc:docMk/>
            <pc:sldMk cId="2576092016" sldId="685"/>
            <ac:spMk id="66" creationId="{D76DE4C1-E4CA-4BE6-9F51-BE454571813C}"/>
          </ac:spMkLst>
        </pc:spChg>
        <pc:spChg chg="mod">
          <ac:chgData name="Surmeli, Mehmet" userId="577b8232-6478-49db-95e7-2bf710c8f210" providerId="ADAL" clId="{4EAE14A4-6ACB-4D56-950C-BD91FF85A76D}" dt="2022-06-10T10:21:38.656" v="5783" actId="1076"/>
          <ac:spMkLst>
            <pc:docMk/>
            <pc:sldMk cId="2576092016" sldId="685"/>
            <ac:spMk id="70" creationId="{5A3B734C-803A-47E4-B7AD-1D73345D25D3}"/>
          </ac:spMkLst>
        </pc:spChg>
        <pc:spChg chg="mod">
          <ac:chgData name="Surmeli, Mehmet" userId="577b8232-6478-49db-95e7-2bf710c8f210" providerId="ADAL" clId="{4EAE14A4-6ACB-4D56-950C-BD91FF85A76D}" dt="2022-06-10T10:21:38.656" v="5783" actId="1076"/>
          <ac:spMkLst>
            <pc:docMk/>
            <pc:sldMk cId="2576092016" sldId="685"/>
            <ac:spMk id="71" creationId="{384753A3-DEA1-4573-BF95-06596541A6DE}"/>
          </ac:spMkLst>
        </pc:spChg>
        <pc:spChg chg="mod">
          <ac:chgData name="Surmeli, Mehmet" userId="577b8232-6478-49db-95e7-2bf710c8f210" providerId="ADAL" clId="{4EAE14A4-6ACB-4D56-950C-BD91FF85A76D}" dt="2022-06-10T10:21:38.656" v="5783" actId="1076"/>
          <ac:spMkLst>
            <pc:docMk/>
            <pc:sldMk cId="2576092016" sldId="685"/>
            <ac:spMk id="72" creationId="{34D19F33-23DA-4D78-9768-FEBEB72EC464}"/>
          </ac:spMkLst>
        </pc:spChg>
        <pc:spChg chg="mod">
          <ac:chgData name="Surmeli, Mehmet" userId="577b8232-6478-49db-95e7-2bf710c8f210" providerId="ADAL" clId="{4EAE14A4-6ACB-4D56-950C-BD91FF85A76D}" dt="2022-06-10T10:21:38.656" v="5783" actId="1076"/>
          <ac:spMkLst>
            <pc:docMk/>
            <pc:sldMk cId="2576092016" sldId="685"/>
            <ac:spMk id="73" creationId="{B3A70EE2-4DAB-4557-B786-931BDCE9A31B}"/>
          </ac:spMkLst>
        </pc:spChg>
        <pc:spChg chg="mod">
          <ac:chgData name="Surmeli, Mehmet" userId="577b8232-6478-49db-95e7-2bf710c8f210" providerId="ADAL" clId="{4EAE14A4-6ACB-4D56-950C-BD91FF85A76D}" dt="2022-06-10T10:21:38.656" v="5783" actId="1076"/>
          <ac:spMkLst>
            <pc:docMk/>
            <pc:sldMk cId="2576092016" sldId="685"/>
            <ac:spMk id="74" creationId="{A8791178-0FDE-4666-B0B1-5FAD2E6A7C0D}"/>
          </ac:spMkLst>
        </pc:spChg>
        <pc:spChg chg="mod">
          <ac:chgData name="Surmeli, Mehmet" userId="577b8232-6478-49db-95e7-2bf710c8f210" providerId="ADAL" clId="{4EAE14A4-6ACB-4D56-950C-BD91FF85A76D}" dt="2022-06-10T10:21:38.656" v="5783" actId="1076"/>
          <ac:spMkLst>
            <pc:docMk/>
            <pc:sldMk cId="2576092016" sldId="685"/>
            <ac:spMk id="75" creationId="{D0F35DCF-D093-4B3B-ACE9-F1D3314D17A6}"/>
          </ac:spMkLst>
        </pc:spChg>
        <pc:spChg chg="mod">
          <ac:chgData name="Surmeli, Mehmet" userId="577b8232-6478-49db-95e7-2bf710c8f210" providerId="ADAL" clId="{4EAE14A4-6ACB-4D56-950C-BD91FF85A76D}" dt="2022-06-10T10:21:38.656" v="5783" actId="1076"/>
          <ac:spMkLst>
            <pc:docMk/>
            <pc:sldMk cId="2576092016" sldId="685"/>
            <ac:spMk id="76" creationId="{CB7F8240-224E-47C6-8336-CCB52459DD30}"/>
          </ac:spMkLst>
        </pc:spChg>
        <pc:spChg chg="add mod">
          <ac:chgData name="Surmeli, Mehmet" userId="577b8232-6478-49db-95e7-2bf710c8f210" providerId="ADAL" clId="{4EAE14A4-6ACB-4D56-950C-BD91FF85A76D}" dt="2022-06-10T10:21:55.721" v="5784"/>
          <ac:spMkLst>
            <pc:docMk/>
            <pc:sldMk cId="2576092016" sldId="685"/>
            <ac:spMk id="78" creationId="{FA0CC7AB-20CF-4525-B031-878C0AA12E00}"/>
          </ac:spMkLst>
        </pc:spChg>
        <pc:spChg chg="add mod">
          <ac:chgData name="Surmeli, Mehmet" userId="577b8232-6478-49db-95e7-2bf710c8f210" providerId="ADAL" clId="{4EAE14A4-6ACB-4D56-950C-BD91FF85A76D}" dt="2022-06-10T10:21:55.721" v="5784"/>
          <ac:spMkLst>
            <pc:docMk/>
            <pc:sldMk cId="2576092016" sldId="685"/>
            <ac:spMk id="79" creationId="{3066BBC0-E4BD-4D94-BF28-52C597BD84BF}"/>
          </ac:spMkLst>
        </pc:spChg>
        <pc:spChg chg="add mod">
          <ac:chgData name="Surmeli, Mehmet" userId="577b8232-6478-49db-95e7-2bf710c8f210" providerId="ADAL" clId="{4EAE14A4-6ACB-4D56-950C-BD91FF85A76D}" dt="2022-06-10T10:21:55.721" v="5784"/>
          <ac:spMkLst>
            <pc:docMk/>
            <pc:sldMk cId="2576092016" sldId="685"/>
            <ac:spMk id="80" creationId="{1D2B8CF9-12F7-4D09-9D7C-BDA287DC2E3B}"/>
          </ac:spMkLst>
        </pc:spChg>
        <pc:spChg chg="mod">
          <ac:chgData name="Surmeli, Mehmet" userId="577b8232-6478-49db-95e7-2bf710c8f210" providerId="ADAL" clId="{4EAE14A4-6ACB-4D56-950C-BD91FF85A76D}" dt="2022-06-13T10:23:08.189" v="6558" actId="1076"/>
          <ac:spMkLst>
            <pc:docMk/>
            <pc:sldMk cId="2576092016" sldId="685"/>
            <ac:spMk id="80" creationId="{9190AC4A-0AA3-48B2-9631-16AEDBCAE365}"/>
          </ac:spMkLst>
        </pc:spChg>
        <pc:spChg chg="add mod">
          <ac:chgData name="Surmeli, Mehmet" userId="577b8232-6478-49db-95e7-2bf710c8f210" providerId="ADAL" clId="{4EAE14A4-6ACB-4D56-950C-BD91FF85A76D}" dt="2022-06-10T10:21:55.721" v="5784"/>
          <ac:spMkLst>
            <pc:docMk/>
            <pc:sldMk cId="2576092016" sldId="685"/>
            <ac:spMk id="81" creationId="{ABC4506E-8047-4E8B-9EDB-354B09C3F7B5}"/>
          </ac:spMkLst>
        </pc:spChg>
        <pc:spChg chg="add mod">
          <ac:chgData name="Surmeli, Mehmet" userId="577b8232-6478-49db-95e7-2bf710c8f210" providerId="ADAL" clId="{4EAE14A4-6ACB-4D56-950C-BD91FF85A76D}" dt="2022-06-13T10:22:23.436" v="6547" actId="164"/>
          <ac:spMkLst>
            <pc:docMk/>
            <pc:sldMk cId="2576092016" sldId="685"/>
            <ac:spMk id="82" creationId="{65BEF494-653A-4924-B324-51D0DBB24435}"/>
          </ac:spMkLst>
        </pc:spChg>
        <pc:spChg chg="add mod">
          <ac:chgData name="Surmeli, Mehmet" userId="577b8232-6478-49db-95e7-2bf710c8f210" providerId="ADAL" clId="{4EAE14A4-6ACB-4D56-950C-BD91FF85A76D}" dt="2022-06-13T10:22:23.436" v="6547" actId="164"/>
          <ac:spMkLst>
            <pc:docMk/>
            <pc:sldMk cId="2576092016" sldId="685"/>
            <ac:spMk id="83" creationId="{AC03C8D7-DD85-41A0-99F0-6AECB04196E8}"/>
          </ac:spMkLst>
        </pc:spChg>
        <pc:spChg chg="add mod">
          <ac:chgData name="Surmeli, Mehmet" userId="577b8232-6478-49db-95e7-2bf710c8f210" providerId="ADAL" clId="{4EAE14A4-6ACB-4D56-950C-BD91FF85A76D}" dt="2022-06-13T10:22:23.436" v="6547" actId="164"/>
          <ac:spMkLst>
            <pc:docMk/>
            <pc:sldMk cId="2576092016" sldId="685"/>
            <ac:spMk id="84" creationId="{FA5BD2CA-A1C5-49B3-A835-022A9759E493}"/>
          </ac:spMkLst>
        </pc:spChg>
        <pc:spChg chg="mod">
          <ac:chgData name="Surmeli, Mehmet" userId="577b8232-6478-49db-95e7-2bf710c8f210" providerId="ADAL" clId="{4EAE14A4-6ACB-4D56-950C-BD91FF85A76D}" dt="2022-06-10T10:23:55.863" v="5853" actId="1076"/>
          <ac:spMkLst>
            <pc:docMk/>
            <pc:sldMk cId="2576092016" sldId="685"/>
            <ac:spMk id="87" creationId="{5E9B41FA-E442-4067-81FA-4AB0AF7F60A7}"/>
          </ac:spMkLst>
        </pc:spChg>
        <pc:spChg chg="mod">
          <ac:chgData name="Surmeli, Mehmet" userId="577b8232-6478-49db-95e7-2bf710c8f210" providerId="ADAL" clId="{4EAE14A4-6ACB-4D56-950C-BD91FF85A76D}" dt="2022-06-13T10:23:08.189" v="6558" actId="1076"/>
          <ac:spMkLst>
            <pc:docMk/>
            <pc:sldMk cId="2576092016" sldId="685"/>
            <ac:spMk id="88" creationId="{3A2EDF54-9DDA-44B8-9923-1836CC056BF4}"/>
          </ac:spMkLst>
        </pc:spChg>
        <pc:spChg chg="mod">
          <ac:chgData name="Surmeli, Mehmet" userId="577b8232-6478-49db-95e7-2bf710c8f210" providerId="ADAL" clId="{4EAE14A4-6ACB-4D56-950C-BD91FF85A76D}" dt="2022-06-10T10:23:55.863" v="5853" actId="1076"/>
          <ac:spMkLst>
            <pc:docMk/>
            <pc:sldMk cId="2576092016" sldId="685"/>
            <ac:spMk id="88" creationId="{5363CFB0-AB07-4C2A-BDA3-BE417A7ADB7D}"/>
          </ac:spMkLst>
        </pc:spChg>
        <pc:spChg chg="mod">
          <ac:chgData name="Surmeli, Mehmet" userId="577b8232-6478-49db-95e7-2bf710c8f210" providerId="ADAL" clId="{4EAE14A4-6ACB-4D56-950C-BD91FF85A76D}" dt="2022-06-13T10:23:08.189" v="6558" actId="1076"/>
          <ac:spMkLst>
            <pc:docMk/>
            <pc:sldMk cId="2576092016" sldId="685"/>
            <ac:spMk id="89" creationId="{3B5E6370-F676-4653-AF14-37EDE993F228}"/>
          </ac:spMkLst>
        </pc:spChg>
        <pc:spChg chg="mod">
          <ac:chgData name="Surmeli, Mehmet" userId="577b8232-6478-49db-95e7-2bf710c8f210" providerId="ADAL" clId="{4EAE14A4-6ACB-4D56-950C-BD91FF85A76D}" dt="2022-06-10T10:23:55.863" v="5853" actId="1076"/>
          <ac:spMkLst>
            <pc:docMk/>
            <pc:sldMk cId="2576092016" sldId="685"/>
            <ac:spMk id="89" creationId="{CB80A0D3-44AA-4CD8-ADF8-70D40A0E1A5C}"/>
          </ac:spMkLst>
        </pc:spChg>
        <pc:spChg chg="add mod">
          <ac:chgData name="Surmeli, Mehmet" userId="577b8232-6478-49db-95e7-2bf710c8f210" providerId="ADAL" clId="{4EAE14A4-6ACB-4D56-950C-BD91FF85A76D}" dt="2022-06-13T10:22:23.436" v="6547" actId="164"/>
          <ac:spMkLst>
            <pc:docMk/>
            <pc:sldMk cId="2576092016" sldId="685"/>
            <ac:spMk id="91" creationId="{E8D3581F-273E-4745-99FD-6F0C8B4987AD}"/>
          </ac:spMkLst>
        </pc:spChg>
        <pc:spChg chg="add mod">
          <ac:chgData name="Surmeli, Mehmet" userId="577b8232-6478-49db-95e7-2bf710c8f210" providerId="ADAL" clId="{4EAE14A4-6ACB-4D56-950C-BD91FF85A76D}" dt="2022-06-13T10:22:23.436" v="6547" actId="164"/>
          <ac:spMkLst>
            <pc:docMk/>
            <pc:sldMk cId="2576092016" sldId="685"/>
            <ac:spMk id="92" creationId="{97E82DFD-C085-4D90-8D9F-CFBE3DB0441B}"/>
          </ac:spMkLst>
        </pc:spChg>
        <pc:spChg chg="mod">
          <ac:chgData name="Surmeli, Mehmet" userId="577b8232-6478-49db-95e7-2bf710c8f210" providerId="ADAL" clId="{4EAE14A4-6ACB-4D56-950C-BD91FF85A76D}" dt="2022-06-13T10:23:08.189" v="6558" actId="1076"/>
          <ac:spMkLst>
            <pc:docMk/>
            <pc:sldMk cId="2576092016" sldId="685"/>
            <ac:spMk id="93" creationId="{7E4EA536-CE36-4F63-A709-A6EB923D05B2}"/>
          </ac:spMkLst>
        </pc:spChg>
        <pc:spChg chg="mod">
          <ac:chgData name="Surmeli, Mehmet" userId="577b8232-6478-49db-95e7-2bf710c8f210" providerId="ADAL" clId="{4EAE14A4-6ACB-4D56-950C-BD91FF85A76D}" dt="2022-06-13T10:23:08.189" v="6558" actId="1076"/>
          <ac:spMkLst>
            <pc:docMk/>
            <pc:sldMk cId="2576092016" sldId="685"/>
            <ac:spMk id="94" creationId="{70CA7EAF-C995-421D-9206-93B8268F8767}"/>
          </ac:spMkLst>
        </pc:spChg>
        <pc:spChg chg="mod">
          <ac:chgData name="Surmeli, Mehmet" userId="577b8232-6478-49db-95e7-2bf710c8f210" providerId="ADAL" clId="{4EAE14A4-6ACB-4D56-950C-BD91FF85A76D}" dt="2022-06-10T10:24:54.604" v="5857" actId="1076"/>
          <ac:spMkLst>
            <pc:docMk/>
            <pc:sldMk cId="2576092016" sldId="685"/>
            <ac:spMk id="94" creationId="{DAC6C663-DF72-47D5-A993-21F89732F463}"/>
          </ac:spMkLst>
        </pc:spChg>
        <pc:spChg chg="mod">
          <ac:chgData name="Surmeli, Mehmet" userId="577b8232-6478-49db-95e7-2bf710c8f210" providerId="ADAL" clId="{4EAE14A4-6ACB-4D56-950C-BD91FF85A76D}" dt="2022-06-13T10:23:08.189" v="6558" actId="1076"/>
          <ac:spMkLst>
            <pc:docMk/>
            <pc:sldMk cId="2576092016" sldId="685"/>
            <ac:spMk id="95" creationId="{8F12452E-1317-4C50-9850-3152431A4BCD}"/>
          </ac:spMkLst>
        </pc:spChg>
        <pc:spChg chg="mod">
          <ac:chgData name="Surmeli, Mehmet" userId="577b8232-6478-49db-95e7-2bf710c8f210" providerId="ADAL" clId="{4EAE14A4-6ACB-4D56-950C-BD91FF85A76D}" dt="2022-06-10T10:24:54.604" v="5857" actId="1076"/>
          <ac:spMkLst>
            <pc:docMk/>
            <pc:sldMk cId="2576092016" sldId="685"/>
            <ac:spMk id="95" creationId="{B88A4FF1-0975-4251-941C-8897E96D8D30}"/>
          </ac:spMkLst>
        </pc:spChg>
        <pc:spChg chg="add mod">
          <ac:chgData name="Surmeli, Mehmet" userId="577b8232-6478-49db-95e7-2bf710c8f210" providerId="ADAL" clId="{4EAE14A4-6ACB-4D56-950C-BD91FF85A76D}" dt="2022-06-10T10:47:17.347" v="5914" actId="14100"/>
          <ac:spMkLst>
            <pc:docMk/>
            <pc:sldMk cId="2576092016" sldId="685"/>
            <ac:spMk id="97" creationId="{D533F455-F662-401E-BBB9-681BB98B94A8}"/>
          </ac:spMkLst>
        </pc:spChg>
        <pc:spChg chg="add mod">
          <ac:chgData name="Surmeli, Mehmet" userId="577b8232-6478-49db-95e7-2bf710c8f210" providerId="ADAL" clId="{4EAE14A4-6ACB-4D56-950C-BD91FF85A76D}" dt="2022-06-10T10:47:17.347" v="5914" actId="14100"/>
          <ac:spMkLst>
            <pc:docMk/>
            <pc:sldMk cId="2576092016" sldId="685"/>
            <ac:spMk id="98" creationId="{CD8A2DDD-7397-43D1-ACB6-658DFE1AC87F}"/>
          </ac:spMkLst>
        </pc:spChg>
        <pc:spChg chg="add mod">
          <ac:chgData name="Surmeli, Mehmet" userId="577b8232-6478-49db-95e7-2bf710c8f210" providerId="ADAL" clId="{4EAE14A4-6ACB-4D56-950C-BD91FF85A76D}" dt="2022-06-13T10:27:02.634" v="6690" actId="1037"/>
          <ac:spMkLst>
            <pc:docMk/>
            <pc:sldMk cId="2576092016" sldId="685"/>
            <ac:spMk id="99" creationId="{CA1CA22F-A478-457F-B50A-0BA4FB40FFCD}"/>
          </ac:spMkLst>
        </pc:spChg>
        <pc:spChg chg="add mod">
          <ac:chgData name="Surmeli, Mehmet" userId="577b8232-6478-49db-95e7-2bf710c8f210" providerId="ADAL" clId="{4EAE14A4-6ACB-4D56-950C-BD91FF85A76D}" dt="2022-06-13T10:25:39.982" v="6634" actId="1036"/>
          <ac:spMkLst>
            <pc:docMk/>
            <pc:sldMk cId="2576092016" sldId="685"/>
            <ac:spMk id="100" creationId="{991559AC-6518-4C04-BDCD-F891CB7CEB32}"/>
          </ac:spMkLst>
        </pc:spChg>
        <pc:spChg chg="mod">
          <ac:chgData name="Surmeli, Mehmet" userId="577b8232-6478-49db-95e7-2bf710c8f210" providerId="ADAL" clId="{4EAE14A4-6ACB-4D56-950C-BD91FF85A76D}" dt="2022-06-13T10:26:07.929" v="6644" actId="1038"/>
          <ac:spMkLst>
            <pc:docMk/>
            <pc:sldMk cId="2576092016" sldId="685"/>
            <ac:spMk id="103" creationId="{EBB464BB-3424-4C0D-83F7-B051916E958C}"/>
          </ac:spMkLst>
        </pc:spChg>
        <pc:spChg chg="mod">
          <ac:chgData name="Surmeli, Mehmet" userId="577b8232-6478-49db-95e7-2bf710c8f210" providerId="ADAL" clId="{4EAE14A4-6ACB-4D56-950C-BD91FF85A76D}" dt="2022-06-13T10:26:07.929" v="6644" actId="1038"/>
          <ac:spMkLst>
            <pc:docMk/>
            <pc:sldMk cId="2576092016" sldId="685"/>
            <ac:spMk id="104" creationId="{BEB82029-165D-4201-8C13-A55EB636633B}"/>
          </ac:spMkLst>
        </pc:spChg>
        <pc:spChg chg="add mod">
          <ac:chgData name="Surmeli, Mehmet" userId="577b8232-6478-49db-95e7-2bf710c8f210" providerId="ADAL" clId="{4EAE14A4-6ACB-4D56-950C-BD91FF85A76D}" dt="2022-06-13T10:26:07.929" v="6644" actId="1038"/>
          <ac:spMkLst>
            <pc:docMk/>
            <pc:sldMk cId="2576092016" sldId="685"/>
            <ac:spMk id="105" creationId="{56CA741C-8DFD-4FFB-BDA1-E51A2A4E581F}"/>
          </ac:spMkLst>
        </pc:spChg>
        <pc:spChg chg="add mod">
          <ac:chgData name="Surmeli, Mehmet" userId="577b8232-6478-49db-95e7-2bf710c8f210" providerId="ADAL" clId="{4EAE14A4-6ACB-4D56-950C-BD91FF85A76D}" dt="2022-06-10T10:52:04.220" v="6236" actId="1076"/>
          <ac:spMkLst>
            <pc:docMk/>
            <pc:sldMk cId="2576092016" sldId="685"/>
            <ac:spMk id="107" creationId="{EA3457A8-B92B-4797-9054-C1185E33E2CE}"/>
          </ac:spMkLst>
        </pc:spChg>
        <pc:spChg chg="add mod">
          <ac:chgData name="Surmeli, Mehmet" userId="577b8232-6478-49db-95e7-2bf710c8f210" providerId="ADAL" clId="{4EAE14A4-6ACB-4D56-950C-BD91FF85A76D}" dt="2022-06-10T10:52:04.220" v="6236" actId="1076"/>
          <ac:spMkLst>
            <pc:docMk/>
            <pc:sldMk cId="2576092016" sldId="685"/>
            <ac:spMk id="108" creationId="{59DE7DBA-67E2-4645-9050-F22CB31503E2}"/>
          </ac:spMkLst>
        </pc:spChg>
        <pc:spChg chg="add mod">
          <ac:chgData name="Surmeli, Mehmet" userId="577b8232-6478-49db-95e7-2bf710c8f210" providerId="ADAL" clId="{4EAE14A4-6ACB-4D56-950C-BD91FF85A76D}" dt="2022-06-10T10:52:04.220" v="6236" actId="1076"/>
          <ac:spMkLst>
            <pc:docMk/>
            <pc:sldMk cId="2576092016" sldId="685"/>
            <ac:spMk id="109" creationId="{B0A347B4-0D9F-411B-AB2B-A053F913C45E}"/>
          </ac:spMkLst>
        </pc:spChg>
        <pc:spChg chg="add mod">
          <ac:chgData name="Surmeli, Mehmet" userId="577b8232-6478-49db-95e7-2bf710c8f210" providerId="ADAL" clId="{4EAE14A4-6ACB-4D56-950C-BD91FF85A76D}" dt="2022-06-10T10:52:25.751" v="6239" actId="1037"/>
          <ac:spMkLst>
            <pc:docMk/>
            <pc:sldMk cId="2576092016" sldId="685"/>
            <ac:spMk id="111" creationId="{5C7DB5E9-EBA3-4449-9530-2CBAB32D665F}"/>
          </ac:spMkLst>
        </pc:spChg>
        <pc:spChg chg="add mod">
          <ac:chgData name="Surmeli, Mehmet" userId="577b8232-6478-49db-95e7-2bf710c8f210" providerId="ADAL" clId="{4EAE14A4-6ACB-4D56-950C-BD91FF85A76D}" dt="2022-06-10T10:52:25.751" v="6239" actId="1037"/>
          <ac:spMkLst>
            <pc:docMk/>
            <pc:sldMk cId="2576092016" sldId="685"/>
            <ac:spMk id="112" creationId="{3125260D-C5B3-4BC3-BA76-1AE314E5C462}"/>
          </ac:spMkLst>
        </pc:spChg>
        <pc:spChg chg="add mod">
          <ac:chgData name="Surmeli, Mehmet" userId="577b8232-6478-49db-95e7-2bf710c8f210" providerId="ADAL" clId="{4EAE14A4-6ACB-4D56-950C-BD91FF85A76D}" dt="2022-06-10T10:53:33.301" v="6248" actId="1076"/>
          <ac:spMkLst>
            <pc:docMk/>
            <pc:sldMk cId="2576092016" sldId="685"/>
            <ac:spMk id="114" creationId="{5E76739E-127C-4337-8CAD-13F107407C22}"/>
          </ac:spMkLst>
        </pc:spChg>
        <pc:spChg chg="add mod">
          <ac:chgData name="Surmeli, Mehmet" userId="577b8232-6478-49db-95e7-2bf710c8f210" providerId="ADAL" clId="{4EAE14A4-6ACB-4D56-950C-BD91FF85A76D}" dt="2022-06-10T10:53:33.301" v="6248" actId="1076"/>
          <ac:spMkLst>
            <pc:docMk/>
            <pc:sldMk cId="2576092016" sldId="685"/>
            <ac:spMk id="115" creationId="{571F9833-53B7-43DD-922E-7ED640932BEC}"/>
          </ac:spMkLst>
        </pc:spChg>
        <pc:spChg chg="add mod">
          <ac:chgData name="Surmeli, Mehmet" userId="577b8232-6478-49db-95e7-2bf710c8f210" providerId="ADAL" clId="{4EAE14A4-6ACB-4D56-950C-BD91FF85A76D}" dt="2022-06-10T10:53:33.301" v="6248" actId="1076"/>
          <ac:spMkLst>
            <pc:docMk/>
            <pc:sldMk cId="2576092016" sldId="685"/>
            <ac:spMk id="116" creationId="{D00291BE-8853-4E94-9A26-9718BC8AFCF5}"/>
          </ac:spMkLst>
        </pc:spChg>
        <pc:spChg chg="add mod">
          <ac:chgData name="Surmeli, Mehmet" userId="577b8232-6478-49db-95e7-2bf710c8f210" providerId="ADAL" clId="{4EAE14A4-6ACB-4D56-950C-BD91FF85A76D}" dt="2022-06-10T10:53:33.301" v="6248" actId="1076"/>
          <ac:spMkLst>
            <pc:docMk/>
            <pc:sldMk cId="2576092016" sldId="685"/>
            <ac:spMk id="117" creationId="{721112FB-933E-402C-BC0A-DC8F74C822B5}"/>
          </ac:spMkLst>
        </pc:spChg>
        <pc:spChg chg="add mod">
          <ac:chgData name="Surmeli, Mehmet" userId="577b8232-6478-49db-95e7-2bf710c8f210" providerId="ADAL" clId="{4EAE14A4-6ACB-4D56-950C-BD91FF85A76D}" dt="2022-06-10T10:53:33.301" v="6248" actId="1076"/>
          <ac:spMkLst>
            <pc:docMk/>
            <pc:sldMk cId="2576092016" sldId="685"/>
            <ac:spMk id="118" creationId="{5AF2A103-8233-4BB7-A231-860632B95BCB}"/>
          </ac:spMkLst>
        </pc:spChg>
        <pc:spChg chg="add mod">
          <ac:chgData name="Surmeli, Mehmet" userId="577b8232-6478-49db-95e7-2bf710c8f210" providerId="ADAL" clId="{4EAE14A4-6ACB-4D56-950C-BD91FF85A76D}" dt="2022-06-13T10:25:39.982" v="6634" actId="1036"/>
          <ac:spMkLst>
            <pc:docMk/>
            <pc:sldMk cId="2576092016" sldId="685"/>
            <ac:spMk id="119" creationId="{62EAC37C-58B0-4557-83B3-62087948C2F7}"/>
          </ac:spMkLst>
        </pc:spChg>
        <pc:spChg chg="add mod">
          <ac:chgData name="Surmeli, Mehmet" userId="577b8232-6478-49db-95e7-2bf710c8f210" providerId="ADAL" clId="{4EAE14A4-6ACB-4D56-950C-BD91FF85A76D}" dt="2022-06-10T10:55:40.940" v="6402" actId="1076"/>
          <ac:spMkLst>
            <pc:docMk/>
            <pc:sldMk cId="2576092016" sldId="685"/>
            <ac:spMk id="120" creationId="{6BAA4CAA-0A7A-4180-9FCA-B8CC3E04B2B4}"/>
          </ac:spMkLst>
        </pc:spChg>
        <pc:spChg chg="add mod">
          <ac:chgData name="Surmeli, Mehmet" userId="577b8232-6478-49db-95e7-2bf710c8f210" providerId="ADAL" clId="{4EAE14A4-6ACB-4D56-950C-BD91FF85A76D}" dt="2022-06-13T10:31:19.333" v="6732" actId="14100"/>
          <ac:spMkLst>
            <pc:docMk/>
            <pc:sldMk cId="2576092016" sldId="685"/>
            <ac:spMk id="121" creationId="{56D8D12C-4838-43B3-9382-2AC8114E2B97}"/>
          </ac:spMkLst>
        </pc:spChg>
        <pc:spChg chg="add mod">
          <ac:chgData name="Surmeli, Mehmet" userId="577b8232-6478-49db-95e7-2bf710c8f210" providerId="ADAL" clId="{4EAE14A4-6ACB-4D56-950C-BD91FF85A76D}" dt="2022-06-10T10:55:15.579" v="6366" actId="1076"/>
          <ac:spMkLst>
            <pc:docMk/>
            <pc:sldMk cId="2576092016" sldId="685"/>
            <ac:spMk id="122" creationId="{7EC70217-09F3-4102-9613-AEDD60E79509}"/>
          </ac:spMkLst>
        </pc:spChg>
        <pc:spChg chg="add mod">
          <ac:chgData name="Surmeli, Mehmet" userId="577b8232-6478-49db-95e7-2bf710c8f210" providerId="ADAL" clId="{4EAE14A4-6ACB-4D56-950C-BD91FF85A76D}" dt="2022-06-13T10:26:54.791" v="6687" actId="1038"/>
          <ac:spMkLst>
            <pc:docMk/>
            <pc:sldMk cId="2576092016" sldId="685"/>
            <ac:spMk id="123" creationId="{74CEEFA1-E488-46ED-BE68-28FF5C97B227}"/>
          </ac:spMkLst>
        </pc:spChg>
        <pc:spChg chg="add mod">
          <ac:chgData name="Surmeli, Mehmet" userId="577b8232-6478-49db-95e7-2bf710c8f210" providerId="ADAL" clId="{4EAE14A4-6ACB-4D56-950C-BD91FF85A76D}" dt="2022-06-13T10:26:07.929" v="6644" actId="1038"/>
          <ac:spMkLst>
            <pc:docMk/>
            <pc:sldMk cId="2576092016" sldId="685"/>
            <ac:spMk id="124" creationId="{93DE98CD-1F74-4DF0-9C79-2D489ED7B2A3}"/>
          </ac:spMkLst>
        </pc:spChg>
        <pc:spChg chg="add del mod">
          <ac:chgData name="Surmeli, Mehmet" userId="577b8232-6478-49db-95e7-2bf710c8f210" providerId="ADAL" clId="{4EAE14A4-6ACB-4D56-950C-BD91FF85A76D}" dt="2022-06-13T10:22:51.737" v="6554" actId="478"/>
          <ac:spMkLst>
            <pc:docMk/>
            <pc:sldMk cId="2576092016" sldId="685"/>
            <ac:spMk id="125" creationId="{33007333-146F-4B16-A010-37C4B026F5E8}"/>
          </ac:spMkLst>
        </pc:spChg>
        <pc:spChg chg="add del mod">
          <ac:chgData name="Surmeli, Mehmet" userId="577b8232-6478-49db-95e7-2bf710c8f210" providerId="ADAL" clId="{4EAE14A4-6ACB-4D56-950C-BD91FF85A76D}" dt="2022-06-13T10:22:52.814" v="6555" actId="478"/>
          <ac:spMkLst>
            <pc:docMk/>
            <pc:sldMk cId="2576092016" sldId="685"/>
            <ac:spMk id="126" creationId="{EAE94617-4875-48DF-838D-8C9110561038}"/>
          </ac:spMkLst>
        </pc:spChg>
        <pc:spChg chg="add del mod">
          <ac:chgData name="Surmeli, Mehmet" userId="577b8232-6478-49db-95e7-2bf710c8f210" providerId="ADAL" clId="{4EAE14A4-6ACB-4D56-950C-BD91FF85A76D}" dt="2022-06-13T10:22:50.493" v="6553" actId="478"/>
          <ac:spMkLst>
            <pc:docMk/>
            <pc:sldMk cId="2576092016" sldId="685"/>
            <ac:spMk id="127" creationId="{98653CC1-97DB-4498-92A7-80AE4C4D42A6}"/>
          </ac:spMkLst>
        </pc:spChg>
        <pc:spChg chg="add mod">
          <ac:chgData name="Surmeli, Mehmet" userId="577b8232-6478-49db-95e7-2bf710c8f210" providerId="ADAL" clId="{4EAE14A4-6ACB-4D56-950C-BD91FF85A76D}" dt="2022-06-13T10:22:33.724" v="6549" actId="164"/>
          <ac:spMkLst>
            <pc:docMk/>
            <pc:sldMk cId="2576092016" sldId="685"/>
            <ac:spMk id="128" creationId="{866636E2-C14A-4AD2-B670-B78CA9028BA7}"/>
          </ac:spMkLst>
        </pc:spChg>
        <pc:spChg chg="mod">
          <ac:chgData name="Surmeli, Mehmet" userId="577b8232-6478-49db-95e7-2bf710c8f210" providerId="ADAL" clId="{4EAE14A4-6ACB-4D56-950C-BD91FF85A76D}" dt="2022-06-13T10:22:25.207" v="6548" actId="164"/>
          <ac:spMkLst>
            <pc:docMk/>
            <pc:sldMk cId="2576092016" sldId="685"/>
            <ac:spMk id="132" creationId="{06840636-209C-44B7-8052-0748A5FC43D9}"/>
          </ac:spMkLst>
        </pc:spChg>
        <pc:spChg chg="mod">
          <ac:chgData name="Surmeli, Mehmet" userId="577b8232-6478-49db-95e7-2bf710c8f210" providerId="ADAL" clId="{4EAE14A4-6ACB-4D56-950C-BD91FF85A76D}" dt="2022-06-13T10:22:25.207" v="6548" actId="164"/>
          <ac:spMkLst>
            <pc:docMk/>
            <pc:sldMk cId="2576092016" sldId="685"/>
            <ac:spMk id="133" creationId="{93D4DC59-3CC3-45D2-83A0-CDACFC18FEE2}"/>
          </ac:spMkLst>
        </pc:spChg>
        <pc:spChg chg="mod">
          <ac:chgData name="Surmeli, Mehmet" userId="577b8232-6478-49db-95e7-2bf710c8f210" providerId="ADAL" clId="{4EAE14A4-6ACB-4D56-950C-BD91FF85A76D}" dt="2022-06-13T10:22:25.207" v="6548" actId="164"/>
          <ac:spMkLst>
            <pc:docMk/>
            <pc:sldMk cId="2576092016" sldId="685"/>
            <ac:spMk id="134" creationId="{AFD43318-5235-4A52-BC54-F33F3DCE1F3F}"/>
          </ac:spMkLst>
        </pc:spChg>
        <pc:spChg chg="mod">
          <ac:chgData name="Surmeli, Mehmet" userId="577b8232-6478-49db-95e7-2bf710c8f210" providerId="ADAL" clId="{4EAE14A4-6ACB-4D56-950C-BD91FF85A76D}" dt="2022-06-13T10:22:25.207" v="6548" actId="164"/>
          <ac:spMkLst>
            <pc:docMk/>
            <pc:sldMk cId="2576092016" sldId="685"/>
            <ac:spMk id="135" creationId="{CFDECEFF-EE9D-474B-BD40-9C0F4F93F881}"/>
          </ac:spMkLst>
        </pc:spChg>
        <pc:spChg chg="mod">
          <ac:chgData name="Surmeli, Mehmet" userId="577b8232-6478-49db-95e7-2bf710c8f210" providerId="ADAL" clId="{4EAE14A4-6ACB-4D56-950C-BD91FF85A76D}" dt="2022-06-13T10:22:25.207" v="6548" actId="164"/>
          <ac:spMkLst>
            <pc:docMk/>
            <pc:sldMk cId="2576092016" sldId="685"/>
            <ac:spMk id="136" creationId="{300E29AD-49F2-4A5A-A11B-0FA79F7A3062}"/>
          </ac:spMkLst>
        </pc:spChg>
        <pc:spChg chg="mod">
          <ac:chgData name="Surmeli, Mehmet" userId="577b8232-6478-49db-95e7-2bf710c8f210" providerId="ADAL" clId="{4EAE14A4-6ACB-4D56-950C-BD91FF85A76D}" dt="2022-06-13T10:22:25.207" v="6548" actId="164"/>
          <ac:spMkLst>
            <pc:docMk/>
            <pc:sldMk cId="2576092016" sldId="685"/>
            <ac:spMk id="137" creationId="{1E7E1D58-E073-4F59-B650-AD28F2D32769}"/>
          </ac:spMkLst>
        </pc:spChg>
        <pc:spChg chg="mod">
          <ac:chgData name="Surmeli, Mehmet" userId="577b8232-6478-49db-95e7-2bf710c8f210" providerId="ADAL" clId="{4EAE14A4-6ACB-4D56-950C-BD91FF85A76D}" dt="2022-06-13T10:22:25.207" v="6548" actId="164"/>
          <ac:spMkLst>
            <pc:docMk/>
            <pc:sldMk cId="2576092016" sldId="685"/>
            <ac:spMk id="138" creationId="{E9B4B59F-BF06-4F5C-952C-ECCEBA481F37}"/>
          </ac:spMkLst>
        </pc:spChg>
        <pc:spChg chg="mod">
          <ac:chgData name="Surmeli, Mehmet" userId="577b8232-6478-49db-95e7-2bf710c8f210" providerId="ADAL" clId="{4EAE14A4-6ACB-4D56-950C-BD91FF85A76D}" dt="2022-06-13T10:22:25.207" v="6548" actId="164"/>
          <ac:spMkLst>
            <pc:docMk/>
            <pc:sldMk cId="2576092016" sldId="685"/>
            <ac:spMk id="140" creationId="{D77E3DB6-EF77-4D2C-98B1-EBAF8AE8358C}"/>
          </ac:spMkLst>
        </pc:spChg>
        <pc:spChg chg="mod">
          <ac:chgData name="Surmeli, Mehmet" userId="577b8232-6478-49db-95e7-2bf710c8f210" providerId="ADAL" clId="{4EAE14A4-6ACB-4D56-950C-BD91FF85A76D}" dt="2022-06-13T10:22:25.207" v="6548" actId="164"/>
          <ac:spMkLst>
            <pc:docMk/>
            <pc:sldMk cId="2576092016" sldId="685"/>
            <ac:spMk id="141" creationId="{59AE113B-C371-4902-94BB-96AB97258DDF}"/>
          </ac:spMkLst>
        </pc:spChg>
        <pc:spChg chg="mod">
          <ac:chgData name="Surmeli, Mehmet" userId="577b8232-6478-49db-95e7-2bf710c8f210" providerId="ADAL" clId="{4EAE14A4-6ACB-4D56-950C-BD91FF85A76D}" dt="2022-06-13T10:22:25.207" v="6548" actId="164"/>
          <ac:spMkLst>
            <pc:docMk/>
            <pc:sldMk cId="2576092016" sldId="685"/>
            <ac:spMk id="142" creationId="{508E624A-4389-4F61-BAAF-A9E01C07E10D}"/>
          </ac:spMkLst>
        </pc:spChg>
        <pc:spChg chg="mod">
          <ac:chgData name="Surmeli, Mehmet" userId="577b8232-6478-49db-95e7-2bf710c8f210" providerId="ADAL" clId="{4EAE14A4-6ACB-4D56-950C-BD91FF85A76D}" dt="2022-06-13T10:22:25.207" v="6548" actId="164"/>
          <ac:spMkLst>
            <pc:docMk/>
            <pc:sldMk cId="2576092016" sldId="685"/>
            <ac:spMk id="144" creationId="{F2A260E5-290E-4FC5-B4C1-8FE39BB2C066}"/>
          </ac:spMkLst>
        </pc:spChg>
        <pc:spChg chg="mod">
          <ac:chgData name="Surmeli, Mehmet" userId="577b8232-6478-49db-95e7-2bf710c8f210" providerId="ADAL" clId="{4EAE14A4-6ACB-4D56-950C-BD91FF85A76D}" dt="2022-06-13T10:22:25.207" v="6548" actId="164"/>
          <ac:spMkLst>
            <pc:docMk/>
            <pc:sldMk cId="2576092016" sldId="685"/>
            <ac:spMk id="145" creationId="{095BA8F3-9F7B-40B0-BD93-461AEA8A1F98}"/>
          </ac:spMkLst>
        </pc:spChg>
        <pc:spChg chg="add mod">
          <ac:chgData name="Surmeli, Mehmet" userId="577b8232-6478-49db-95e7-2bf710c8f210" providerId="ADAL" clId="{4EAE14A4-6ACB-4D56-950C-BD91FF85A76D}" dt="2022-06-13T10:22:42.851" v="6552" actId="14100"/>
          <ac:spMkLst>
            <pc:docMk/>
            <pc:sldMk cId="2576092016" sldId="685"/>
            <ac:spMk id="146" creationId="{CA042910-6AC2-4297-8376-B6923E9DDCF0}"/>
          </ac:spMkLst>
        </pc:spChg>
        <pc:spChg chg="add mod">
          <ac:chgData name="Surmeli, Mehmet" userId="577b8232-6478-49db-95e7-2bf710c8f210" providerId="ADAL" clId="{4EAE14A4-6ACB-4D56-950C-BD91FF85A76D}" dt="2022-06-13T10:22:37.515" v="6550" actId="14100"/>
          <ac:spMkLst>
            <pc:docMk/>
            <pc:sldMk cId="2576092016" sldId="685"/>
            <ac:spMk id="147" creationId="{04A57E63-6512-446A-B10F-8402C050F5DC}"/>
          </ac:spMkLst>
        </pc:spChg>
        <pc:spChg chg="add mod">
          <ac:chgData name="Surmeli, Mehmet" userId="577b8232-6478-49db-95e7-2bf710c8f210" providerId="ADAL" clId="{4EAE14A4-6ACB-4D56-950C-BD91FF85A76D}" dt="2022-06-13T10:22:33.724" v="6549" actId="164"/>
          <ac:spMkLst>
            <pc:docMk/>
            <pc:sldMk cId="2576092016" sldId="685"/>
            <ac:spMk id="148" creationId="{5A72D229-6CC6-48FC-A7A3-FDBD09D19BB3}"/>
          </ac:spMkLst>
        </pc:spChg>
        <pc:spChg chg="mod">
          <ac:chgData name="Surmeli, Mehmet" userId="577b8232-6478-49db-95e7-2bf710c8f210" providerId="ADAL" clId="{4EAE14A4-6ACB-4D56-950C-BD91FF85A76D}" dt="2022-06-13T10:23:08.189" v="6558" actId="1076"/>
          <ac:spMkLst>
            <pc:docMk/>
            <pc:sldMk cId="2576092016" sldId="685"/>
            <ac:spMk id="149" creationId="{382CF141-7096-4B90-B83C-D6AA8AC2C8F3}"/>
          </ac:spMkLst>
        </pc:spChg>
        <pc:spChg chg="mod">
          <ac:chgData name="Surmeli, Mehmet" userId="577b8232-6478-49db-95e7-2bf710c8f210" providerId="ADAL" clId="{4EAE14A4-6ACB-4D56-950C-BD91FF85A76D}" dt="2022-06-13T10:23:08.189" v="6558" actId="1076"/>
          <ac:spMkLst>
            <pc:docMk/>
            <pc:sldMk cId="2576092016" sldId="685"/>
            <ac:spMk id="150" creationId="{6ABBABDB-BF2B-4711-B228-473A061AA4B0}"/>
          </ac:spMkLst>
        </pc:spChg>
        <pc:spChg chg="mod">
          <ac:chgData name="Surmeli, Mehmet" userId="577b8232-6478-49db-95e7-2bf710c8f210" providerId="ADAL" clId="{4EAE14A4-6ACB-4D56-950C-BD91FF85A76D}" dt="2022-06-13T10:23:08.189" v="6558" actId="1076"/>
          <ac:spMkLst>
            <pc:docMk/>
            <pc:sldMk cId="2576092016" sldId="685"/>
            <ac:spMk id="151" creationId="{F3F2968B-8E8D-4C0E-ADE0-A9523A2942C1}"/>
          </ac:spMkLst>
        </pc:spChg>
        <pc:spChg chg="mod">
          <ac:chgData name="Surmeli, Mehmet" userId="577b8232-6478-49db-95e7-2bf710c8f210" providerId="ADAL" clId="{4EAE14A4-6ACB-4D56-950C-BD91FF85A76D}" dt="2022-06-13T10:23:08.189" v="6558" actId="1076"/>
          <ac:spMkLst>
            <pc:docMk/>
            <pc:sldMk cId="2576092016" sldId="685"/>
            <ac:spMk id="154" creationId="{F9F90FC0-FEB8-46C1-BE5C-0F19697BF48E}"/>
          </ac:spMkLst>
        </pc:spChg>
        <pc:spChg chg="mod">
          <ac:chgData name="Surmeli, Mehmet" userId="577b8232-6478-49db-95e7-2bf710c8f210" providerId="ADAL" clId="{4EAE14A4-6ACB-4D56-950C-BD91FF85A76D}" dt="2022-06-13T10:23:08.189" v="6558" actId="1076"/>
          <ac:spMkLst>
            <pc:docMk/>
            <pc:sldMk cId="2576092016" sldId="685"/>
            <ac:spMk id="155" creationId="{4659423A-3275-41A0-B3BE-0FF49A45815E}"/>
          </ac:spMkLst>
        </pc:spChg>
        <pc:spChg chg="mod">
          <ac:chgData name="Surmeli, Mehmet" userId="577b8232-6478-49db-95e7-2bf710c8f210" providerId="ADAL" clId="{4EAE14A4-6ACB-4D56-950C-BD91FF85A76D}" dt="2022-06-13T10:23:08.189" v="6558" actId="1076"/>
          <ac:spMkLst>
            <pc:docMk/>
            <pc:sldMk cId="2576092016" sldId="685"/>
            <ac:spMk id="156" creationId="{76877AB9-6C56-438D-B214-2767007F49F9}"/>
          </ac:spMkLst>
        </pc:spChg>
        <pc:spChg chg="mod">
          <ac:chgData name="Surmeli, Mehmet" userId="577b8232-6478-49db-95e7-2bf710c8f210" providerId="ADAL" clId="{4EAE14A4-6ACB-4D56-950C-BD91FF85A76D}" dt="2022-06-13T10:23:08.189" v="6558" actId="1076"/>
          <ac:spMkLst>
            <pc:docMk/>
            <pc:sldMk cId="2576092016" sldId="685"/>
            <ac:spMk id="157" creationId="{D364335E-6D0D-4940-93BF-82AF24F42059}"/>
          </ac:spMkLst>
        </pc:spChg>
        <pc:spChg chg="mod">
          <ac:chgData name="Surmeli, Mehmet" userId="577b8232-6478-49db-95e7-2bf710c8f210" providerId="ADAL" clId="{4EAE14A4-6ACB-4D56-950C-BD91FF85A76D}" dt="2022-06-13T10:23:08.189" v="6558" actId="1076"/>
          <ac:spMkLst>
            <pc:docMk/>
            <pc:sldMk cId="2576092016" sldId="685"/>
            <ac:spMk id="158" creationId="{BF22DFED-A964-48C0-8D48-75E0DD41A2D5}"/>
          </ac:spMkLst>
        </pc:spChg>
        <pc:spChg chg="mod">
          <ac:chgData name="Surmeli, Mehmet" userId="577b8232-6478-49db-95e7-2bf710c8f210" providerId="ADAL" clId="{4EAE14A4-6ACB-4D56-950C-BD91FF85A76D}" dt="2022-06-13T10:23:08.189" v="6558" actId="1076"/>
          <ac:spMkLst>
            <pc:docMk/>
            <pc:sldMk cId="2576092016" sldId="685"/>
            <ac:spMk id="159" creationId="{68F2D2A6-FDD5-49DA-9376-778ECFABE224}"/>
          </ac:spMkLst>
        </pc:spChg>
        <pc:spChg chg="mod">
          <ac:chgData name="Surmeli, Mehmet" userId="577b8232-6478-49db-95e7-2bf710c8f210" providerId="ADAL" clId="{4EAE14A4-6ACB-4D56-950C-BD91FF85A76D}" dt="2022-06-13T10:23:08.189" v="6558" actId="1076"/>
          <ac:spMkLst>
            <pc:docMk/>
            <pc:sldMk cId="2576092016" sldId="685"/>
            <ac:spMk id="160" creationId="{497B2F38-DAAF-47B4-BF9F-4403D78609FD}"/>
          </ac:spMkLst>
        </pc:spChg>
        <pc:spChg chg="mod">
          <ac:chgData name="Surmeli, Mehmet" userId="577b8232-6478-49db-95e7-2bf710c8f210" providerId="ADAL" clId="{4EAE14A4-6ACB-4D56-950C-BD91FF85A76D}" dt="2022-06-13T10:23:13.619" v="6560" actId="1076"/>
          <ac:spMkLst>
            <pc:docMk/>
            <pc:sldMk cId="2576092016" sldId="685"/>
            <ac:spMk id="162" creationId="{A8F19C28-1293-4CB2-97FF-4C253306D872}"/>
          </ac:spMkLst>
        </pc:spChg>
        <pc:spChg chg="mod">
          <ac:chgData name="Surmeli, Mehmet" userId="577b8232-6478-49db-95e7-2bf710c8f210" providerId="ADAL" clId="{4EAE14A4-6ACB-4D56-950C-BD91FF85A76D}" dt="2022-06-13T10:23:13.619" v="6560" actId="1076"/>
          <ac:spMkLst>
            <pc:docMk/>
            <pc:sldMk cId="2576092016" sldId="685"/>
            <ac:spMk id="166" creationId="{8FFD846A-BCE7-4564-A5E1-5474DEDFAF99}"/>
          </ac:spMkLst>
        </pc:spChg>
        <pc:spChg chg="mod">
          <ac:chgData name="Surmeli, Mehmet" userId="577b8232-6478-49db-95e7-2bf710c8f210" providerId="ADAL" clId="{4EAE14A4-6ACB-4D56-950C-BD91FF85A76D}" dt="2022-06-13T10:23:13.619" v="6560" actId="1076"/>
          <ac:spMkLst>
            <pc:docMk/>
            <pc:sldMk cId="2576092016" sldId="685"/>
            <ac:spMk id="167" creationId="{1174F171-B4FB-42CC-83C9-D5104FCA962B}"/>
          </ac:spMkLst>
        </pc:spChg>
        <pc:spChg chg="mod">
          <ac:chgData name="Surmeli, Mehmet" userId="577b8232-6478-49db-95e7-2bf710c8f210" providerId="ADAL" clId="{4EAE14A4-6ACB-4D56-950C-BD91FF85A76D}" dt="2022-06-13T10:23:13.619" v="6560" actId="1076"/>
          <ac:spMkLst>
            <pc:docMk/>
            <pc:sldMk cId="2576092016" sldId="685"/>
            <ac:spMk id="168" creationId="{27104404-C11B-48B9-9F4D-50EAAC3AE20F}"/>
          </ac:spMkLst>
        </pc:spChg>
        <pc:spChg chg="mod">
          <ac:chgData name="Surmeli, Mehmet" userId="577b8232-6478-49db-95e7-2bf710c8f210" providerId="ADAL" clId="{4EAE14A4-6ACB-4D56-950C-BD91FF85A76D}" dt="2022-06-13T10:23:13.619" v="6560" actId="1076"/>
          <ac:spMkLst>
            <pc:docMk/>
            <pc:sldMk cId="2576092016" sldId="685"/>
            <ac:spMk id="169" creationId="{167DE5F1-4C5B-4546-8757-0402292F1B9D}"/>
          </ac:spMkLst>
        </pc:spChg>
        <pc:spChg chg="mod">
          <ac:chgData name="Surmeli, Mehmet" userId="577b8232-6478-49db-95e7-2bf710c8f210" providerId="ADAL" clId="{4EAE14A4-6ACB-4D56-950C-BD91FF85A76D}" dt="2022-06-13T10:23:13.619" v="6560" actId="1076"/>
          <ac:spMkLst>
            <pc:docMk/>
            <pc:sldMk cId="2576092016" sldId="685"/>
            <ac:spMk id="170" creationId="{079144EA-9A77-4939-8BC5-FD507A0C75FB}"/>
          </ac:spMkLst>
        </pc:spChg>
        <pc:spChg chg="mod">
          <ac:chgData name="Surmeli, Mehmet" userId="577b8232-6478-49db-95e7-2bf710c8f210" providerId="ADAL" clId="{4EAE14A4-6ACB-4D56-950C-BD91FF85A76D}" dt="2022-06-13T10:23:13.619" v="6560" actId="1076"/>
          <ac:spMkLst>
            <pc:docMk/>
            <pc:sldMk cId="2576092016" sldId="685"/>
            <ac:spMk id="171" creationId="{C50AAF62-A7F9-470E-BC97-7562A2716075}"/>
          </ac:spMkLst>
        </pc:spChg>
        <pc:spChg chg="mod">
          <ac:chgData name="Surmeli, Mehmet" userId="577b8232-6478-49db-95e7-2bf710c8f210" providerId="ADAL" clId="{4EAE14A4-6ACB-4D56-950C-BD91FF85A76D}" dt="2022-06-13T10:23:13.619" v="6560" actId="1076"/>
          <ac:spMkLst>
            <pc:docMk/>
            <pc:sldMk cId="2576092016" sldId="685"/>
            <ac:spMk id="172" creationId="{BF406D4E-447F-4B11-8495-223B03F5158A}"/>
          </ac:spMkLst>
        </pc:spChg>
        <pc:spChg chg="mod">
          <ac:chgData name="Surmeli, Mehmet" userId="577b8232-6478-49db-95e7-2bf710c8f210" providerId="ADAL" clId="{4EAE14A4-6ACB-4D56-950C-BD91FF85A76D}" dt="2022-06-13T10:23:13.619" v="6560" actId="1076"/>
          <ac:spMkLst>
            <pc:docMk/>
            <pc:sldMk cId="2576092016" sldId="685"/>
            <ac:spMk id="173" creationId="{7D197409-BEAD-4EA2-967B-93F0AEA45111}"/>
          </ac:spMkLst>
        </pc:spChg>
        <pc:spChg chg="mod">
          <ac:chgData name="Surmeli, Mehmet" userId="577b8232-6478-49db-95e7-2bf710c8f210" providerId="ADAL" clId="{4EAE14A4-6ACB-4D56-950C-BD91FF85A76D}" dt="2022-06-13T10:23:13.619" v="6560" actId="1076"/>
          <ac:spMkLst>
            <pc:docMk/>
            <pc:sldMk cId="2576092016" sldId="685"/>
            <ac:spMk id="176" creationId="{2AE61324-F1DA-4C11-AE72-3FD87C80C696}"/>
          </ac:spMkLst>
        </pc:spChg>
        <pc:spChg chg="mod">
          <ac:chgData name="Surmeli, Mehmet" userId="577b8232-6478-49db-95e7-2bf710c8f210" providerId="ADAL" clId="{4EAE14A4-6ACB-4D56-950C-BD91FF85A76D}" dt="2022-06-13T10:23:13.619" v="6560" actId="1076"/>
          <ac:spMkLst>
            <pc:docMk/>
            <pc:sldMk cId="2576092016" sldId="685"/>
            <ac:spMk id="177" creationId="{00A8D4B9-C872-44A3-9DF6-3AC12D18E3F7}"/>
          </ac:spMkLst>
        </pc:spChg>
        <pc:spChg chg="mod">
          <ac:chgData name="Surmeli, Mehmet" userId="577b8232-6478-49db-95e7-2bf710c8f210" providerId="ADAL" clId="{4EAE14A4-6ACB-4D56-950C-BD91FF85A76D}" dt="2022-06-13T10:23:13.619" v="6560" actId="1076"/>
          <ac:spMkLst>
            <pc:docMk/>
            <pc:sldMk cId="2576092016" sldId="685"/>
            <ac:spMk id="178" creationId="{45E2662B-F455-46A6-8B28-B91016561955}"/>
          </ac:spMkLst>
        </pc:spChg>
        <pc:spChg chg="mod">
          <ac:chgData name="Surmeli, Mehmet" userId="577b8232-6478-49db-95e7-2bf710c8f210" providerId="ADAL" clId="{4EAE14A4-6ACB-4D56-950C-BD91FF85A76D}" dt="2022-06-13T10:23:13.619" v="6560" actId="1076"/>
          <ac:spMkLst>
            <pc:docMk/>
            <pc:sldMk cId="2576092016" sldId="685"/>
            <ac:spMk id="179" creationId="{DD9A8E38-43E5-4D4C-817C-432E7EE2BF8A}"/>
          </ac:spMkLst>
        </pc:spChg>
        <pc:spChg chg="mod">
          <ac:chgData name="Surmeli, Mehmet" userId="577b8232-6478-49db-95e7-2bf710c8f210" providerId="ADAL" clId="{4EAE14A4-6ACB-4D56-950C-BD91FF85A76D}" dt="2022-06-13T10:23:13.619" v="6560" actId="1076"/>
          <ac:spMkLst>
            <pc:docMk/>
            <pc:sldMk cId="2576092016" sldId="685"/>
            <ac:spMk id="180" creationId="{991F17E1-16D4-43D7-9E82-700532758365}"/>
          </ac:spMkLst>
        </pc:spChg>
        <pc:spChg chg="mod">
          <ac:chgData name="Surmeli, Mehmet" userId="577b8232-6478-49db-95e7-2bf710c8f210" providerId="ADAL" clId="{4EAE14A4-6ACB-4D56-950C-BD91FF85A76D}" dt="2022-06-13T10:23:13.619" v="6560" actId="1076"/>
          <ac:spMkLst>
            <pc:docMk/>
            <pc:sldMk cId="2576092016" sldId="685"/>
            <ac:spMk id="181" creationId="{2AEA49A8-1F97-400F-B419-EC52F31D4BB4}"/>
          </ac:spMkLst>
        </pc:spChg>
        <pc:spChg chg="mod">
          <ac:chgData name="Surmeli, Mehmet" userId="577b8232-6478-49db-95e7-2bf710c8f210" providerId="ADAL" clId="{4EAE14A4-6ACB-4D56-950C-BD91FF85A76D}" dt="2022-06-13T10:23:13.619" v="6560" actId="1076"/>
          <ac:spMkLst>
            <pc:docMk/>
            <pc:sldMk cId="2576092016" sldId="685"/>
            <ac:spMk id="182" creationId="{84F0C5E3-617D-4AD8-9A63-E253660AD378}"/>
          </ac:spMkLst>
        </pc:spChg>
        <pc:spChg chg="add mod">
          <ac:chgData name="Surmeli, Mehmet" userId="577b8232-6478-49db-95e7-2bf710c8f210" providerId="ADAL" clId="{4EAE14A4-6ACB-4D56-950C-BD91FF85A76D}" dt="2022-06-13T10:23:31.413" v="6575" actId="1076"/>
          <ac:spMkLst>
            <pc:docMk/>
            <pc:sldMk cId="2576092016" sldId="685"/>
            <ac:spMk id="183" creationId="{06A4CBD0-A469-4CBE-8884-3D33CC7C92E7}"/>
          </ac:spMkLst>
        </pc:spChg>
        <pc:spChg chg="add mod">
          <ac:chgData name="Surmeli, Mehmet" userId="577b8232-6478-49db-95e7-2bf710c8f210" providerId="ADAL" clId="{4EAE14A4-6ACB-4D56-950C-BD91FF85A76D}" dt="2022-06-13T10:23:53.033" v="6580" actId="1076"/>
          <ac:spMkLst>
            <pc:docMk/>
            <pc:sldMk cId="2576092016" sldId="685"/>
            <ac:spMk id="184" creationId="{B853042A-9CC1-4E9B-8CCF-9E1B4F6A313C}"/>
          </ac:spMkLst>
        </pc:spChg>
        <pc:grpChg chg="add mod">
          <ac:chgData name="Surmeli, Mehmet" userId="577b8232-6478-49db-95e7-2bf710c8f210" providerId="ADAL" clId="{4EAE14A4-6ACB-4D56-950C-BD91FF85A76D}" dt="2022-06-13T10:22:25.207" v="6548" actId="164"/>
          <ac:grpSpMkLst>
            <pc:docMk/>
            <pc:sldMk cId="2576092016" sldId="685"/>
            <ac:grpSpMk id="2" creationId="{E70B33C9-F350-4353-901F-5858BE9F54ED}"/>
          </ac:grpSpMkLst>
        </pc:grpChg>
        <pc:grpChg chg="add mod">
          <ac:chgData name="Surmeli, Mehmet" userId="577b8232-6478-49db-95e7-2bf710c8f210" providerId="ADAL" clId="{4EAE14A4-6ACB-4D56-950C-BD91FF85A76D}" dt="2022-06-13T10:22:23.436" v="6547" actId="164"/>
          <ac:grpSpMkLst>
            <pc:docMk/>
            <pc:sldMk cId="2576092016" sldId="685"/>
            <ac:grpSpMk id="4" creationId="{7686C594-C3DE-4E69-8B22-A82C1CF99F9A}"/>
          </ac:grpSpMkLst>
        </pc:grpChg>
        <pc:grpChg chg="add del mod">
          <ac:chgData name="Surmeli, Mehmet" userId="577b8232-6478-49db-95e7-2bf710c8f210" providerId="ADAL" clId="{4EAE14A4-6ACB-4D56-950C-BD91FF85A76D}" dt="2022-06-10T10:51:49.025" v="6153" actId="478"/>
          <ac:grpSpMkLst>
            <pc:docMk/>
            <pc:sldMk cId="2576092016" sldId="685"/>
            <ac:grpSpMk id="4" creationId="{8F3D5D51-5D03-4B97-9DA9-C371CEBC87AF}"/>
          </ac:grpSpMkLst>
        </pc:grpChg>
        <pc:grpChg chg="add del mod">
          <ac:chgData name="Surmeli, Mehmet" userId="577b8232-6478-49db-95e7-2bf710c8f210" providerId="ADAL" clId="{4EAE14A4-6ACB-4D56-950C-BD91FF85A76D}" dt="2022-06-13T10:22:58.158" v="6556" actId="21"/>
          <ac:grpSpMkLst>
            <pc:docMk/>
            <pc:sldMk cId="2576092016" sldId="685"/>
            <ac:grpSpMk id="5" creationId="{96193F20-E317-4A51-A6F6-B335AA6B47C0}"/>
          </ac:grpSpMkLst>
        </pc:grpChg>
        <pc:grpChg chg="add del mod">
          <ac:chgData name="Surmeli, Mehmet" userId="577b8232-6478-49db-95e7-2bf710c8f210" providerId="ADAL" clId="{4EAE14A4-6ACB-4D56-950C-BD91FF85A76D}" dt="2022-06-10T10:19:51.749" v="5776" actId="1076"/>
          <ac:grpSpMkLst>
            <pc:docMk/>
            <pc:sldMk cId="2576092016" sldId="685"/>
            <ac:grpSpMk id="20" creationId="{01D8C51D-5579-46D8-B9FD-2351B6B2C0BB}"/>
          </ac:grpSpMkLst>
        </pc:grpChg>
        <pc:grpChg chg="add del mod">
          <ac:chgData name="Surmeli, Mehmet" userId="577b8232-6478-49db-95e7-2bf710c8f210" providerId="ADAL" clId="{4EAE14A4-6ACB-4D56-950C-BD91FF85A76D}" dt="2022-06-10T10:47:46.584" v="5915" actId="478"/>
          <ac:grpSpMkLst>
            <pc:docMk/>
            <pc:sldMk cId="2576092016" sldId="685"/>
            <ac:grpSpMk id="24" creationId="{FC363503-469D-4951-9E43-ED7A85A7D521}"/>
          </ac:grpSpMkLst>
        </pc:grpChg>
        <pc:grpChg chg="add mod">
          <ac:chgData name="Surmeli, Mehmet" userId="577b8232-6478-49db-95e7-2bf710c8f210" providerId="ADAL" clId="{4EAE14A4-6ACB-4D56-950C-BD91FF85A76D}" dt="2022-06-10T10:19:51.749" v="5776" actId="1076"/>
          <ac:grpSpMkLst>
            <pc:docMk/>
            <pc:sldMk cId="2576092016" sldId="685"/>
            <ac:grpSpMk id="25" creationId="{4FD7B4ED-A491-46A2-8C3A-F212A42F6EEA}"/>
          </ac:grpSpMkLst>
        </pc:grpChg>
        <pc:grpChg chg="add del mod">
          <ac:chgData name="Surmeli, Mehmet" userId="577b8232-6478-49db-95e7-2bf710c8f210" providerId="ADAL" clId="{4EAE14A4-6ACB-4D56-950C-BD91FF85A76D}" dt="2022-06-10T10:10:55.905" v="5139" actId="478"/>
          <ac:grpSpMkLst>
            <pc:docMk/>
            <pc:sldMk cId="2576092016" sldId="685"/>
            <ac:grpSpMk id="30" creationId="{D65CC825-7100-4F79-88DE-9180783095F5}"/>
          </ac:grpSpMkLst>
        </pc:grpChg>
        <pc:grpChg chg="mod">
          <ac:chgData name="Surmeli, Mehmet" userId="577b8232-6478-49db-95e7-2bf710c8f210" providerId="ADAL" clId="{4EAE14A4-6ACB-4D56-950C-BD91FF85A76D}" dt="2022-06-10T10:09:55.146" v="5122"/>
          <ac:grpSpMkLst>
            <pc:docMk/>
            <pc:sldMk cId="2576092016" sldId="685"/>
            <ac:grpSpMk id="31" creationId="{9BA710F9-9B8D-4675-84E4-B3F4C837BCFA}"/>
          </ac:grpSpMkLst>
        </pc:grpChg>
        <pc:grpChg chg="add del mod">
          <ac:chgData name="Surmeli, Mehmet" userId="577b8232-6478-49db-95e7-2bf710c8f210" providerId="ADAL" clId="{4EAE14A4-6ACB-4D56-950C-BD91FF85A76D}" dt="2022-06-10T10:46:56.494" v="5909" actId="478"/>
          <ac:grpSpMkLst>
            <pc:docMk/>
            <pc:sldMk cId="2576092016" sldId="685"/>
            <ac:grpSpMk id="36" creationId="{5A4B1A3D-8487-4337-ADC5-EB17A1BB56E4}"/>
          </ac:grpSpMkLst>
        </pc:grpChg>
        <pc:grpChg chg="add del mod">
          <ac:chgData name="Surmeli, Mehmet" userId="577b8232-6478-49db-95e7-2bf710c8f210" providerId="ADAL" clId="{4EAE14A4-6ACB-4D56-950C-BD91FF85A76D}" dt="2022-06-10T10:47:59.883" v="5924" actId="478"/>
          <ac:grpSpMkLst>
            <pc:docMk/>
            <pc:sldMk cId="2576092016" sldId="685"/>
            <ac:grpSpMk id="41" creationId="{E3FF0A7E-7EEA-4541-9492-C0BD67C69E8B}"/>
          </ac:grpSpMkLst>
        </pc:grpChg>
        <pc:grpChg chg="mod">
          <ac:chgData name="Surmeli, Mehmet" userId="577b8232-6478-49db-95e7-2bf710c8f210" providerId="ADAL" clId="{4EAE14A4-6ACB-4D56-950C-BD91FF85A76D}" dt="2022-06-10T10:45:01.969" v="5907" actId="1037"/>
          <ac:grpSpMkLst>
            <pc:docMk/>
            <pc:sldMk cId="2576092016" sldId="685"/>
            <ac:grpSpMk id="42" creationId="{1D737C00-539E-4B25-9347-0C62CD5E8ACF}"/>
          </ac:grpSpMkLst>
        </pc:grpChg>
        <pc:grpChg chg="add del mod">
          <ac:chgData name="Surmeli, Mehmet" userId="577b8232-6478-49db-95e7-2bf710c8f210" providerId="ADAL" clId="{4EAE14A4-6ACB-4D56-950C-BD91FF85A76D}" dt="2022-06-10T10:53:13.875" v="6240" actId="478"/>
          <ac:grpSpMkLst>
            <pc:docMk/>
            <pc:sldMk cId="2576092016" sldId="685"/>
            <ac:grpSpMk id="48" creationId="{FF6E7F4C-09C3-4C64-80D7-0930C60CC97B}"/>
          </ac:grpSpMkLst>
        </pc:grpChg>
        <pc:grpChg chg="add del mod">
          <ac:chgData name="Surmeli, Mehmet" userId="577b8232-6478-49db-95e7-2bf710c8f210" providerId="ADAL" clId="{4EAE14A4-6ACB-4D56-950C-BD91FF85A76D}" dt="2022-06-10T10:49:00.932" v="6035" actId="478"/>
          <ac:grpSpMkLst>
            <pc:docMk/>
            <pc:sldMk cId="2576092016" sldId="685"/>
            <ac:grpSpMk id="53" creationId="{CC864649-6CB0-40A9-B181-CDAF1D312C4D}"/>
          </ac:grpSpMkLst>
        </pc:grpChg>
        <pc:grpChg chg="add del mod">
          <ac:chgData name="Surmeli, Mehmet" userId="577b8232-6478-49db-95e7-2bf710c8f210" providerId="ADAL" clId="{4EAE14A4-6ACB-4D56-950C-BD91FF85A76D}" dt="2022-06-13T10:22:50.493" v="6553" actId="478"/>
          <ac:grpSpMkLst>
            <pc:docMk/>
            <pc:sldMk cId="2576092016" sldId="685"/>
            <ac:grpSpMk id="57" creationId="{6D415C11-C1BB-4C56-B957-E535BB88986D}"/>
          </ac:grpSpMkLst>
        </pc:grpChg>
        <pc:grpChg chg="add mod">
          <ac:chgData name="Surmeli, Mehmet" userId="577b8232-6478-49db-95e7-2bf710c8f210" providerId="ADAL" clId="{4EAE14A4-6ACB-4D56-950C-BD91FF85A76D}" dt="2022-06-13T10:22:23.436" v="6547" actId="164"/>
          <ac:grpSpMkLst>
            <pc:docMk/>
            <pc:sldMk cId="2576092016" sldId="685"/>
            <ac:grpSpMk id="58" creationId="{B285DF08-DAB7-4B69-A4BD-08E469ED04A3}"/>
          </ac:grpSpMkLst>
        </pc:grpChg>
        <pc:grpChg chg="add mod">
          <ac:chgData name="Surmeli, Mehmet" userId="577b8232-6478-49db-95e7-2bf710c8f210" providerId="ADAL" clId="{4EAE14A4-6ACB-4D56-950C-BD91FF85A76D}" dt="2022-06-13T10:22:23.436" v="6547" actId="164"/>
          <ac:grpSpMkLst>
            <pc:docMk/>
            <pc:sldMk cId="2576092016" sldId="685"/>
            <ac:grpSpMk id="59" creationId="{169CBCED-C2E9-40E5-9DCF-DFB657546DE7}"/>
          </ac:grpSpMkLst>
        </pc:grpChg>
        <pc:grpChg chg="add del mod">
          <ac:chgData name="Surmeli, Mehmet" userId="577b8232-6478-49db-95e7-2bf710c8f210" providerId="ADAL" clId="{4EAE14A4-6ACB-4D56-950C-BD91FF85A76D}" dt="2022-06-10T10:56:12.516" v="6438" actId="478"/>
          <ac:grpSpMkLst>
            <pc:docMk/>
            <pc:sldMk cId="2576092016" sldId="685"/>
            <ac:grpSpMk id="67" creationId="{D3B8DB03-7DF5-4289-AB2C-6EF674B225DD}"/>
          </ac:grpSpMkLst>
        </pc:grpChg>
        <pc:grpChg chg="mod">
          <ac:chgData name="Surmeli, Mehmet" userId="577b8232-6478-49db-95e7-2bf710c8f210" providerId="ADAL" clId="{4EAE14A4-6ACB-4D56-950C-BD91FF85A76D}" dt="2022-06-10T10:21:38.656" v="5783" actId="1076"/>
          <ac:grpSpMkLst>
            <pc:docMk/>
            <pc:sldMk cId="2576092016" sldId="685"/>
            <ac:grpSpMk id="68" creationId="{B72EC8AC-14FE-46B7-ABD1-A7B806AFE7B5}"/>
          </ac:grpSpMkLst>
        </pc:grpChg>
        <pc:grpChg chg="mod">
          <ac:chgData name="Surmeli, Mehmet" userId="577b8232-6478-49db-95e7-2bf710c8f210" providerId="ADAL" clId="{4EAE14A4-6ACB-4D56-950C-BD91FF85A76D}" dt="2022-06-10T10:21:38.656" v="5783" actId="1076"/>
          <ac:grpSpMkLst>
            <pc:docMk/>
            <pc:sldMk cId="2576092016" sldId="685"/>
            <ac:grpSpMk id="69" creationId="{8E30CB73-E6A4-434D-9398-F96CA77CFB13}"/>
          </ac:grpSpMkLst>
        </pc:grpChg>
        <pc:grpChg chg="add del mod">
          <ac:chgData name="Surmeli, Mehmet" userId="577b8232-6478-49db-95e7-2bf710c8f210" providerId="ADAL" clId="{4EAE14A4-6ACB-4D56-950C-BD91FF85A76D}" dt="2022-06-10T10:21:57.236" v="5785" actId="478"/>
          <ac:grpSpMkLst>
            <pc:docMk/>
            <pc:sldMk cId="2576092016" sldId="685"/>
            <ac:grpSpMk id="77" creationId="{E14FC44B-A4B5-48F2-8416-200D8E829437}"/>
          </ac:grpSpMkLst>
        </pc:grpChg>
        <pc:grpChg chg="add mod">
          <ac:chgData name="Surmeli, Mehmet" userId="577b8232-6478-49db-95e7-2bf710c8f210" providerId="ADAL" clId="{4EAE14A4-6ACB-4D56-950C-BD91FF85A76D}" dt="2022-06-13T10:23:08.189" v="6558" actId="1076"/>
          <ac:grpSpMkLst>
            <pc:docMk/>
            <pc:sldMk cId="2576092016" sldId="685"/>
            <ac:grpSpMk id="79" creationId="{6BD26089-F242-478D-ACD4-DF9DB52EE052}"/>
          </ac:grpSpMkLst>
        </pc:grpChg>
        <pc:grpChg chg="mod">
          <ac:chgData name="Surmeli, Mehmet" userId="577b8232-6478-49db-95e7-2bf710c8f210" providerId="ADAL" clId="{4EAE14A4-6ACB-4D56-950C-BD91FF85A76D}" dt="2022-06-13T10:23:08.189" v="6558" actId="1076"/>
          <ac:grpSpMkLst>
            <pc:docMk/>
            <pc:sldMk cId="2576092016" sldId="685"/>
            <ac:grpSpMk id="81" creationId="{A832658E-EF74-415D-9D9B-E1AE15A72CC3}"/>
          </ac:grpSpMkLst>
        </pc:grpChg>
        <pc:grpChg chg="add del mod">
          <ac:chgData name="Surmeli, Mehmet" userId="577b8232-6478-49db-95e7-2bf710c8f210" providerId="ADAL" clId="{4EAE14A4-6ACB-4D56-950C-BD91FF85A76D}" dt="2022-06-13T10:22:50.493" v="6553" actId="478"/>
          <ac:grpSpMkLst>
            <pc:docMk/>
            <pc:sldMk cId="2576092016" sldId="685"/>
            <ac:grpSpMk id="85" creationId="{48C201BF-3F7B-4C48-ABA7-DE133CC149C6}"/>
          </ac:grpSpMkLst>
        </pc:grpChg>
        <pc:grpChg chg="mod">
          <ac:chgData name="Surmeli, Mehmet" userId="577b8232-6478-49db-95e7-2bf710c8f210" providerId="ADAL" clId="{4EAE14A4-6ACB-4D56-950C-BD91FF85A76D}" dt="2022-06-13T10:23:08.189" v="6558" actId="1076"/>
          <ac:grpSpMkLst>
            <pc:docMk/>
            <pc:sldMk cId="2576092016" sldId="685"/>
            <ac:grpSpMk id="86" creationId="{4923287A-D240-4D42-81A9-6F6DDDEC22F9}"/>
          </ac:grpSpMkLst>
        </pc:grpChg>
        <pc:grpChg chg="add del mod">
          <ac:chgData name="Surmeli, Mehmet" userId="577b8232-6478-49db-95e7-2bf710c8f210" providerId="ADAL" clId="{4EAE14A4-6ACB-4D56-950C-BD91FF85A76D}" dt="2022-06-10T10:56:12.516" v="6438" actId="478"/>
          <ac:grpSpMkLst>
            <pc:docMk/>
            <pc:sldMk cId="2576092016" sldId="685"/>
            <ac:grpSpMk id="86" creationId="{82F61DDD-36D2-4539-A799-1561245FDD5D}"/>
          </ac:grpSpMkLst>
        </pc:grpChg>
        <pc:grpChg chg="mod">
          <ac:chgData name="Surmeli, Mehmet" userId="577b8232-6478-49db-95e7-2bf710c8f210" providerId="ADAL" clId="{4EAE14A4-6ACB-4D56-950C-BD91FF85A76D}" dt="2022-06-13T10:23:08.189" v="6558" actId="1076"/>
          <ac:grpSpMkLst>
            <pc:docMk/>
            <pc:sldMk cId="2576092016" sldId="685"/>
            <ac:grpSpMk id="87" creationId="{E5D1B088-2624-4FD8-806F-15B1012EF637}"/>
          </ac:grpSpMkLst>
        </pc:grpChg>
        <pc:grpChg chg="add del mod">
          <ac:chgData name="Surmeli, Mehmet" userId="577b8232-6478-49db-95e7-2bf710c8f210" providerId="ADAL" clId="{4EAE14A4-6ACB-4D56-950C-BD91FF85A76D}" dt="2022-06-13T10:22:50.493" v="6553" actId="478"/>
          <ac:grpSpMkLst>
            <pc:docMk/>
            <pc:sldMk cId="2576092016" sldId="685"/>
            <ac:grpSpMk id="90" creationId="{4E3182F6-D2E9-42DA-BB60-88A35AF8CC5B}"/>
          </ac:grpSpMkLst>
        </pc:grpChg>
        <pc:grpChg chg="add del mod">
          <ac:chgData name="Surmeli, Mehmet" userId="577b8232-6478-49db-95e7-2bf710c8f210" providerId="ADAL" clId="{4EAE14A4-6ACB-4D56-950C-BD91FF85A76D}" dt="2022-06-10T10:56:12.516" v="6438" actId="478"/>
          <ac:grpSpMkLst>
            <pc:docMk/>
            <pc:sldMk cId="2576092016" sldId="685"/>
            <ac:grpSpMk id="93" creationId="{9B16A6E2-B0E3-4A46-866A-90D0EEC4070C}"/>
          </ac:grpSpMkLst>
        </pc:grpChg>
        <pc:grpChg chg="add mod">
          <ac:chgData name="Surmeli, Mehmet" userId="577b8232-6478-49db-95e7-2bf710c8f210" providerId="ADAL" clId="{4EAE14A4-6ACB-4D56-950C-BD91FF85A76D}" dt="2022-06-10T10:47:17.347" v="5914" actId="14100"/>
          <ac:grpSpMkLst>
            <pc:docMk/>
            <pc:sldMk cId="2576092016" sldId="685"/>
            <ac:grpSpMk id="96" creationId="{3E423F20-40E4-4817-A527-ADCBABD95CE4}"/>
          </ac:grpSpMkLst>
        </pc:grpChg>
        <pc:grpChg chg="add mod">
          <ac:chgData name="Surmeli, Mehmet" userId="577b8232-6478-49db-95e7-2bf710c8f210" providerId="ADAL" clId="{4EAE14A4-6ACB-4D56-950C-BD91FF85A76D}" dt="2022-06-13T10:25:39.982" v="6634" actId="1036"/>
          <ac:grpSpMkLst>
            <pc:docMk/>
            <pc:sldMk cId="2576092016" sldId="685"/>
            <ac:grpSpMk id="101" creationId="{F7EF02F8-2F2E-4206-9E9B-3A88FD3AA3DF}"/>
          </ac:grpSpMkLst>
        </pc:grpChg>
        <pc:grpChg chg="add mod">
          <ac:chgData name="Surmeli, Mehmet" userId="577b8232-6478-49db-95e7-2bf710c8f210" providerId="ADAL" clId="{4EAE14A4-6ACB-4D56-950C-BD91FF85A76D}" dt="2022-06-13T10:26:07.929" v="6644" actId="1038"/>
          <ac:grpSpMkLst>
            <pc:docMk/>
            <pc:sldMk cId="2576092016" sldId="685"/>
            <ac:grpSpMk id="102" creationId="{903990F7-01F6-45D3-ACF1-B768EB5B09C2}"/>
          </ac:grpSpMkLst>
        </pc:grpChg>
        <pc:grpChg chg="add mod">
          <ac:chgData name="Surmeli, Mehmet" userId="577b8232-6478-49db-95e7-2bf710c8f210" providerId="ADAL" clId="{4EAE14A4-6ACB-4D56-950C-BD91FF85A76D}" dt="2022-06-10T10:52:04.220" v="6236" actId="1076"/>
          <ac:grpSpMkLst>
            <pc:docMk/>
            <pc:sldMk cId="2576092016" sldId="685"/>
            <ac:grpSpMk id="106" creationId="{33ABF70B-BA25-4792-A5F8-9B5EF9612633}"/>
          </ac:grpSpMkLst>
        </pc:grpChg>
        <pc:grpChg chg="add mod">
          <ac:chgData name="Surmeli, Mehmet" userId="577b8232-6478-49db-95e7-2bf710c8f210" providerId="ADAL" clId="{4EAE14A4-6ACB-4D56-950C-BD91FF85A76D}" dt="2022-06-10T10:52:25.751" v="6239" actId="1037"/>
          <ac:grpSpMkLst>
            <pc:docMk/>
            <pc:sldMk cId="2576092016" sldId="685"/>
            <ac:grpSpMk id="110" creationId="{010BCE2F-73DF-496D-8304-727F4F5541C1}"/>
          </ac:grpSpMkLst>
        </pc:grpChg>
        <pc:grpChg chg="add mod">
          <ac:chgData name="Surmeli, Mehmet" userId="577b8232-6478-49db-95e7-2bf710c8f210" providerId="ADAL" clId="{4EAE14A4-6ACB-4D56-950C-BD91FF85A76D}" dt="2022-06-10T10:53:33.301" v="6248" actId="1076"/>
          <ac:grpSpMkLst>
            <pc:docMk/>
            <pc:sldMk cId="2576092016" sldId="685"/>
            <ac:grpSpMk id="113" creationId="{C615C410-9980-4143-BB4C-F2FE8235E3C3}"/>
          </ac:grpSpMkLst>
        </pc:grpChg>
        <pc:grpChg chg="add mod">
          <ac:chgData name="Surmeli, Mehmet" userId="577b8232-6478-49db-95e7-2bf710c8f210" providerId="ADAL" clId="{4EAE14A4-6ACB-4D56-950C-BD91FF85A76D}" dt="2022-06-13T10:22:33.724" v="6549" actId="164"/>
          <ac:grpSpMkLst>
            <pc:docMk/>
            <pc:sldMk cId="2576092016" sldId="685"/>
            <ac:grpSpMk id="129" creationId="{8FC7AC32-5AF2-47B2-8B5E-15A2EBEA2239}"/>
          </ac:grpSpMkLst>
        </pc:grpChg>
        <pc:grpChg chg="mod">
          <ac:chgData name="Surmeli, Mehmet" userId="577b8232-6478-49db-95e7-2bf710c8f210" providerId="ADAL" clId="{4EAE14A4-6ACB-4D56-950C-BD91FF85A76D}" dt="2022-06-13T10:22:25.207" v="6548" actId="164"/>
          <ac:grpSpMkLst>
            <pc:docMk/>
            <pc:sldMk cId="2576092016" sldId="685"/>
            <ac:grpSpMk id="130" creationId="{F089EEAA-F1E6-4BA2-B674-5B3CDD9E2CCC}"/>
          </ac:grpSpMkLst>
        </pc:grpChg>
        <pc:grpChg chg="mod">
          <ac:chgData name="Surmeli, Mehmet" userId="577b8232-6478-49db-95e7-2bf710c8f210" providerId="ADAL" clId="{4EAE14A4-6ACB-4D56-950C-BD91FF85A76D}" dt="2022-06-13T10:22:25.207" v="6548" actId="164"/>
          <ac:grpSpMkLst>
            <pc:docMk/>
            <pc:sldMk cId="2576092016" sldId="685"/>
            <ac:grpSpMk id="131" creationId="{7E5B13F8-E478-4199-9623-7402B1335EA4}"/>
          </ac:grpSpMkLst>
        </pc:grpChg>
        <pc:grpChg chg="add mod">
          <ac:chgData name="Surmeli, Mehmet" userId="577b8232-6478-49db-95e7-2bf710c8f210" providerId="ADAL" clId="{4EAE14A4-6ACB-4D56-950C-BD91FF85A76D}" dt="2022-06-13T10:22:33.724" v="6549" actId="164"/>
          <ac:grpSpMkLst>
            <pc:docMk/>
            <pc:sldMk cId="2576092016" sldId="685"/>
            <ac:grpSpMk id="139" creationId="{2B486CE7-CEF5-48CD-9FBE-3AE65CD106B5}"/>
          </ac:grpSpMkLst>
        </pc:grpChg>
        <pc:grpChg chg="add mod">
          <ac:chgData name="Surmeli, Mehmet" userId="577b8232-6478-49db-95e7-2bf710c8f210" providerId="ADAL" clId="{4EAE14A4-6ACB-4D56-950C-BD91FF85A76D}" dt="2022-06-13T10:22:33.724" v="6549" actId="164"/>
          <ac:grpSpMkLst>
            <pc:docMk/>
            <pc:sldMk cId="2576092016" sldId="685"/>
            <ac:grpSpMk id="143" creationId="{D12C6772-174A-4B2D-81FA-E1483166662C}"/>
          </ac:grpSpMkLst>
        </pc:grpChg>
        <pc:grpChg chg="mod">
          <ac:chgData name="Surmeli, Mehmet" userId="577b8232-6478-49db-95e7-2bf710c8f210" providerId="ADAL" clId="{4EAE14A4-6ACB-4D56-950C-BD91FF85A76D}" dt="2022-06-13T10:23:08.189" v="6558" actId="1076"/>
          <ac:grpSpMkLst>
            <pc:docMk/>
            <pc:sldMk cId="2576092016" sldId="685"/>
            <ac:grpSpMk id="152" creationId="{F635AE7B-24F0-4E1A-B118-8167BF6BFBDA}"/>
          </ac:grpSpMkLst>
        </pc:grpChg>
        <pc:grpChg chg="mod">
          <ac:chgData name="Surmeli, Mehmet" userId="577b8232-6478-49db-95e7-2bf710c8f210" providerId="ADAL" clId="{4EAE14A4-6ACB-4D56-950C-BD91FF85A76D}" dt="2022-06-13T10:23:08.189" v="6558" actId="1076"/>
          <ac:grpSpMkLst>
            <pc:docMk/>
            <pc:sldMk cId="2576092016" sldId="685"/>
            <ac:grpSpMk id="153" creationId="{7275A7CC-C050-4BDE-9FE4-9D073DAEC9B4}"/>
          </ac:grpSpMkLst>
        </pc:grpChg>
        <pc:grpChg chg="add mod">
          <ac:chgData name="Surmeli, Mehmet" userId="577b8232-6478-49db-95e7-2bf710c8f210" providerId="ADAL" clId="{4EAE14A4-6ACB-4D56-950C-BD91FF85A76D}" dt="2022-06-13T10:23:13.619" v="6560" actId="1076"/>
          <ac:grpSpMkLst>
            <pc:docMk/>
            <pc:sldMk cId="2576092016" sldId="685"/>
            <ac:grpSpMk id="161" creationId="{A902A0B1-B288-449C-8CFF-03EFA247CA88}"/>
          </ac:grpSpMkLst>
        </pc:grpChg>
        <pc:grpChg chg="mod">
          <ac:chgData name="Surmeli, Mehmet" userId="577b8232-6478-49db-95e7-2bf710c8f210" providerId="ADAL" clId="{4EAE14A4-6ACB-4D56-950C-BD91FF85A76D}" dt="2022-06-13T10:23:13.619" v="6560" actId="1076"/>
          <ac:grpSpMkLst>
            <pc:docMk/>
            <pc:sldMk cId="2576092016" sldId="685"/>
            <ac:grpSpMk id="163" creationId="{3F05EFC7-2C88-42EB-93BB-BA346042A7A3}"/>
          </ac:grpSpMkLst>
        </pc:grpChg>
        <pc:grpChg chg="mod">
          <ac:chgData name="Surmeli, Mehmet" userId="577b8232-6478-49db-95e7-2bf710c8f210" providerId="ADAL" clId="{4EAE14A4-6ACB-4D56-950C-BD91FF85A76D}" dt="2022-06-13T10:23:13.619" v="6560" actId="1076"/>
          <ac:grpSpMkLst>
            <pc:docMk/>
            <pc:sldMk cId="2576092016" sldId="685"/>
            <ac:grpSpMk id="164" creationId="{1DF2932E-21B0-42CC-8459-2E85353E3957}"/>
          </ac:grpSpMkLst>
        </pc:grpChg>
        <pc:grpChg chg="mod">
          <ac:chgData name="Surmeli, Mehmet" userId="577b8232-6478-49db-95e7-2bf710c8f210" providerId="ADAL" clId="{4EAE14A4-6ACB-4D56-950C-BD91FF85A76D}" dt="2022-06-13T10:23:13.619" v="6560" actId="1076"/>
          <ac:grpSpMkLst>
            <pc:docMk/>
            <pc:sldMk cId="2576092016" sldId="685"/>
            <ac:grpSpMk id="165" creationId="{674199DE-B0B1-4B71-8C30-79CC1BC2CFD7}"/>
          </ac:grpSpMkLst>
        </pc:grpChg>
        <pc:grpChg chg="mod">
          <ac:chgData name="Surmeli, Mehmet" userId="577b8232-6478-49db-95e7-2bf710c8f210" providerId="ADAL" clId="{4EAE14A4-6ACB-4D56-950C-BD91FF85A76D}" dt="2022-06-13T10:23:13.619" v="6560" actId="1076"/>
          <ac:grpSpMkLst>
            <pc:docMk/>
            <pc:sldMk cId="2576092016" sldId="685"/>
            <ac:grpSpMk id="174" creationId="{CA4FF230-0CC3-4D51-A078-7CB72F3EBDB6}"/>
          </ac:grpSpMkLst>
        </pc:grpChg>
        <pc:grpChg chg="mod">
          <ac:chgData name="Surmeli, Mehmet" userId="577b8232-6478-49db-95e7-2bf710c8f210" providerId="ADAL" clId="{4EAE14A4-6ACB-4D56-950C-BD91FF85A76D}" dt="2022-06-13T10:23:13.619" v="6560" actId="1076"/>
          <ac:grpSpMkLst>
            <pc:docMk/>
            <pc:sldMk cId="2576092016" sldId="685"/>
            <ac:grpSpMk id="175" creationId="{256D5E91-DAE8-412B-AB6B-C5A2F28BECE2}"/>
          </ac:grpSpMkLst>
        </pc:grpChg>
        <pc:cxnChg chg="add mod">
          <ac:chgData name="Surmeli, Mehmet" userId="577b8232-6478-49db-95e7-2bf710c8f210" providerId="ADAL" clId="{4EAE14A4-6ACB-4D56-950C-BD91FF85A76D}" dt="2022-06-13T10:27:02.634" v="6690" actId="1037"/>
          <ac:cxnSpMkLst>
            <pc:docMk/>
            <pc:sldMk cId="2576092016" sldId="685"/>
            <ac:cxnSpMk id="7" creationId="{3529DA42-59A4-46B6-B481-E5852F72BA6B}"/>
          </ac:cxnSpMkLst>
        </pc:cxnChg>
        <pc:cxnChg chg="add mod">
          <ac:chgData name="Surmeli, Mehmet" userId="577b8232-6478-49db-95e7-2bf710c8f210" providerId="ADAL" clId="{4EAE14A4-6ACB-4D56-950C-BD91FF85A76D}" dt="2022-06-13T10:30:32.923" v="6723" actId="14100"/>
          <ac:cxnSpMkLst>
            <pc:docMk/>
            <pc:sldMk cId="2576092016" sldId="685"/>
            <ac:cxnSpMk id="9" creationId="{73E79FE9-9A5F-42F7-B631-903F46B29D2A}"/>
          </ac:cxnSpMkLst>
        </pc:cxnChg>
        <pc:cxnChg chg="add mod">
          <ac:chgData name="Surmeli, Mehmet" userId="577b8232-6478-49db-95e7-2bf710c8f210" providerId="ADAL" clId="{4EAE14A4-6ACB-4D56-950C-BD91FF85A76D}" dt="2022-06-13T10:26:07.929" v="6644" actId="1038"/>
          <ac:cxnSpMkLst>
            <pc:docMk/>
            <pc:sldMk cId="2576092016" sldId="685"/>
            <ac:cxnSpMk id="12" creationId="{64FF8ED4-260E-4CB2-AD73-DF68A6CA3D36}"/>
          </ac:cxnSpMkLst>
        </pc:cxnChg>
        <pc:cxnChg chg="add mod">
          <ac:chgData name="Surmeli, Mehmet" userId="577b8232-6478-49db-95e7-2bf710c8f210" providerId="ADAL" clId="{4EAE14A4-6ACB-4D56-950C-BD91FF85A76D}" dt="2022-06-13T10:27:02.634" v="6690" actId="1037"/>
          <ac:cxnSpMkLst>
            <pc:docMk/>
            <pc:sldMk cId="2576092016" sldId="685"/>
            <ac:cxnSpMk id="16" creationId="{1AEE6C86-5548-4C35-BE87-EB3C5B82202E}"/>
          </ac:cxnSpMkLst>
        </pc:cxnChg>
        <pc:cxnChg chg="add del mod">
          <ac:chgData name="Surmeli, Mehmet" userId="577b8232-6478-49db-95e7-2bf710c8f210" providerId="ADAL" clId="{4EAE14A4-6ACB-4D56-950C-BD91FF85A76D}" dt="2022-06-13T10:27:53.727" v="6696" actId="478"/>
          <ac:cxnSpMkLst>
            <pc:docMk/>
            <pc:sldMk cId="2576092016" sldId="685"/>
            <ac:cxnSpMk id="21" creationId="{29BE067D-83D6-4994-AA78-7A799EC219F8}"/>
          </ac:cxnSpMkLst>
        </pc:cxnChg>
        <pc:cxnChg chg="add del mod">
          <ac:chgData name="Surmeli, Mehmet" userId="577b8232-6478-49db-95e7-2bf710c8f210" providerId="ADAL" clId="{4EAE14A4-6ACB-4D56-950C-BD91FF85A76D}" dt="2022-06-13T10:27:53.054" v="6695" actId="478"/>
          <ac:cxnSpMkLst>
            <pc:docMk/>
            <pc:sldMk cId="2576092016" sldId="685"/>
            <ac:cxnSpMk id="23" creationId="{BDC7D2B4-9350-4D09-9CA0-1E18E12445FB}"/>
          </ac:cxnSpMkLst>
        </pc:cxnChg>
        <pc:cxnChg chg="add del mod">
          <ac:chgData name="Surmeli, Mehmet" userId="577b8232-6478-49db-95e7-2bf710c8f210" providerId="ADAL" clId="{4EAE14A4-6ACB-4D56-950C-BD91FF85A76D}" dt="2022-06-13T10:27:52.033" v="6694" actId="478"/>
          <ac:cxnSpMkLst>
            <pc:docMk/>
            <pc:sldMk cId="2576092016" sldId="685"/>
            <ac:cxnSpMk id="25" creationId="{EF7614C2-E938-4A34-9EE5-2BBC022A0F65}"/>
          </ac:cxnSpMkLst>
        </pc:cxnChg>
        <pc:cxnChg chg="add mod">
          <ac:chgData name="Surmeli, Mehmet" userId="577b8232-6478-49db-95e7-2bf710c8f210" providerId="ADAL" clId="{4EAE14A4-6ACB-4D56-950C-BD91FF85A76D}" dt="2022-06-13T10:32:04.647" v="6740" actId="14100"/>
          <ac:cxnSpMkLst>
            <pc:docMk/>
            <pc:sldMk cId="2576092016" sldId="685"/>
            <ac:cxnSpMk id="27" creationId="{53A447D8-6BEA-4891-B962-11AE09C307F9}"/>
          </ac:cxnSpMkLst>
        </pc:cxnChg>
        <pc:cxnChg chg="add mod">
          <ac:chgData name="Surmeli, Mehmet" userId="577b8232-6478-49db-95e7-2bf710c8f210" providerId="ADAL" clId="{4EAE14A4-6ACB-4D56-950C-BD91FF85A76D}" dt="2022-06-13T10:31:19.333" v="6732" actId="14100"/>
          <ac:cxnSpMkLst>
            <pc:docMk/>
            <pc:sldMk cId="2576092016" sldId="685"/>
            <ac:cxnSpMk id="185" creationId="{862BA79D-6702-43F6-BF75-B52F5D0395D9}"/>
          </ac:cxnSpMkLst>
        </pc:cxnChg>
        <pc:cxnChg chg="add mod">
          <ac:chgData name="Surmeli, Mehmet" userId="577b8232-6478-49db-95e7-2bf710c8f210" providerId="ADAL" clId="{4EAE14A4-6ACB-4D56-950C-BD91FF85A76D}" dt="2022-06-13T10:30:53.443" v="6726" actId="14100"/>
          <ac:cxnSpMkLst>
            <pc:docMk/>
            <pc:sldMk cId="2576092016" sldId="685"/>
            <ac:cxnSpMk id="186" creationId="{2D39958C-6A8B-415C-A163-1151649B34B6}"/>
          </ac:cxnSpMkLst>
        </pc:cxnChg>
      </pc:sldChg>
      <pc:sldChg chg="modSp add mod ord modShow">
        <pc:chgData name="Surmeli, Mehmet" userId="577b8232-6478-49db-95e7-2bf710c8f210" providerId="ADAL" clId="{4EAE14A4-6ACB-4D56-950C-BD91FF85A76D}" dt="2022-06-13T11:14:19.420" v="6813"/>
        <pc:sldMkLst>
          <pc:docMk/>
          <pc:sldMk cId="4087983756" sldId="685"/>
        </pc:sldMkLst>
        <pc:spChg chg="mod">
          <ac:chgData name="Surmeli, Mehmet" userId="577b8232-6478-49db-95e7-2bf710c8f210" providerId="ADAL" clId="{4EAE14A4-6ACB-4D56-950C-BD91FF85A76D}" dt="2022-06-13T10:45:22.431" v="6766" actId="1038"/>
          <ac:spMkLst>
            <pc:docMk/>
            <pc:sldMk cId="4087983756" sldId="685"/>
            <ac:spMk id="19" creationId="{379BAA01-3F10-4E49-A839-3D6788AEAAFE}"/>
          </ac:spMkLst>
        </pc:spChg>
        <pc:spChg chg="mod">
          <ac:chgData name="Surmeli, Mehmet" userId="577b8232-6478-49db-95e7-2bf710c8f210" providerId="ADAL" clId="{4EAE14A4-6ACB-4D56-950C-BD91FF85A76D}" dt="2022-06-13T10:45:36.697" v="6802" actId="1037"/>
          <ac:spMkLst>
            <pc:docMk/>
            <pc:sldMk cId="4087983756" sldId="685"/>
            <ac:spMk id="47" creationId="{4DD56FC7-DC16-47CA-8C3E-75F6581BDF10}"/>
          </ac:spMkLst>
        </pc:spChg>
        <pc:spChg chg="mod">
          <ac:chgData name="Surmeli, Mehmet" userId="577b8232-6478-49db-95e7-2bf710c8f210" providerId="ADAL" clId="{4EAE14A4-6ACB-4D56-950C-BD91FF85A76D}" dt="2022-06-13T10:45:36.697" v="6802" actId="1037"/>
          <ac:spMkLst>
            <pc:docMk/>
            <pc:sldMk cId="4087983756" sldId="685"/>
            <ac:spMk id="80" creationId="{9190AC4A-0AA3-48B2-9631-16AEDBCAE365}"/>
          </ac:spMkLst>
        </pc:spChg>
        <pc:spChg chg="mod">
          <ac:chgData name="Surmeli, Mehmet" userId="577b8232-6478-49db-95e7-2bf710c8f210" providerId="ADAL" clId="{4EAE14A4-6ACB-4D56-950C-BD91FF85A76D}" dt="2022-06-13T10:45:36.697" v="6802" actId="1037"/>
          <ac:spMkLst>
            <pc:docMk/>
            <pc:sldMk cId="4087983756" sldId="685"/>
            <ac:spMk id="88" creationId="{3A2EDF54-9DDA-44B8-9923-1836CC056BF4}"/>
          </ac:spMkLst>
        </pc:spChg>
        <pc:spChg chg="mod">
          <ac:chgData name="Surmeli, Mehmet" userId="577b8232-6478-49db-95e7-2bf710c8f210" providerId="ADAL" clId="{4EAE14A4-6ACB-4D56-950C-BD91FF85A76D}" dt="2022-06-13T10:45:36.697" v="6802" actId="1037"/>
          <ac:spMkLst>
            <pc:docMk/>
            <pc:sldMk cId="4087983756" sldId="685"/>
            <ac:spMk id="89" creationId="{3B5E6370-F676-4653-AF14-37EDE993F228}"/>
          </ac:spMkLst>
        </pc:spChg>
        <pc:spChg chg="mod">
          <ac:chgData name="Surmeli, Mehmet" userId="577b8232-6478-49db-95e7-2bf710c8f210" providerId="ADAL" clId="{4EAE14A4-6ACB-4D56-950C-BD91FF85A76D}" dt="2022-06-13T10:45:36.697" v="6802" actId="1037"/>
          <ac:spMkLst>
            <pc:docMk/>
            <pc:sldMk cId="4087983756" sldId="685"/>
            <ac:spMk id="93" creationId="{7E4EA536-CE36-4F63-A709-A6EB923D05B2}"/>
          </ac:spMkLst>
        </pc:spChg>
        <pc:spChg chg="mod">
          <ac:chgData name="Surmeli, Mehmet" userId="577b8232-6478-49db-95e7-2bf710c8f210" providerId="ADAL" clId="{4EAE14A4-6ACB-4D56-950C-BD91FF85A76D}" dt="2022-06-13T10:45:36.697" v="6802" actId="1037"/>
          <ac:spMkLst>
            <pc:docMk/>
            <pc:sldMk cId="4087983756" sldId="685"/>
            <ac:spMk id="94" creationId="{70CA7EAF-C995-421D-9206-93B8268F8767}"/>
          </ac:spMkLst>
        </pc:spChg>
        <pc:spChg chg="mod">
          <ac:chgData name="Surmeli, Mehmet" userId="577b8232-6478-49db-95e7-2bf710c8f210" providerId="ADAL" clId="{4EAE14A4-6ACB-4D56-950C-BD91FF85A76D}" dt="2022-06-13T10:45:36.697" v="6802" actId="1037"/>
          <ac:spMkLst>
            <pc:docMk/>
            <pc:sldMk cId="4087983756" sldId="685"/>
            <ac:spMk id="95" creationId="{8F12452E-1317-4C50-9850-3152431A4BCD}"/>
          </ac:spMkLst>
        </pc:spChg>
        <pc:spChg chg="mod">
          <ac:chgData name="Surmeli, Mehmet" userId="577b8232-6478-49db-95e7-2bf710c8f210" providerId="ADAL" clId="{4EAE14A4-6ACB-4D56-950C-BD91FF85A76D}" dt="2022-06-13T10:45:22.431" v="6766" actId="1038"/>
          <ac:spMkLst>
            <pc:docMk/>
            <pc:sldMk cId="4087983756" sldId="685"/>
            <ac:spMk id="97" creationId="{D533F455-F662-401E-BBB9-681BB98B94A8}"/>
          </ac:spMkLst>
        </pc:spChg>
        <pc:spChg chg="mod">
          <ac:chgData name="Surmeli, Mehmet" userId="577b8232-6478-49db-95e7-2bf710c8f210" providerId="ADAL" clId="{4EAE14A4-6ACB-4D56-950C-BD91FF85A76D}" dt="2022-06-13T10:45:22.431" v="6766" actId="1038"/>
          <ac:spMkLst>
            <pc:docMk/>
            <pc:sldMk cId="4087983756" sldId="685"/>
            <ac:spMk id="98" creationId="{CD8A2DDD-7397-43D1-ACB6-658DFE1AC87F}"/>
          </ac:spMkLst>
        </pc:spChg>
        <pc:spChg chg="mod">
          <ac:chgData name="Surmeli, Mehmet" userId="577b8232-6478-49db-95e7-2bf710c8f210" providerId="ADAL" clId="{4EAE14A4-6ACB-4D56-950C-BD91FF85A76D}" dt="2022-06-13T10:45:22.431" v="6766" actId="1038"/>
          <ac:spMkLst>
            <pc:docMk/>
            <pc:sldMk cId="4087983756" sldId="685"/>
            <ac:spMk id="99" creationId="{CA1CA22F-A478-457F-B50A-0BA4FB40FFCD}"/>
          </ac:spMkLst>
        </pc:spChg>
        <pc:spChg chg="mod">
          <ac:chgData name="Surmeli, Mehmet" userId="577b8232-6478-49db-95e7-2bf710c8f210" providerId="ADAL" clId="{4EAE14A4-6ACB-4D56-950C-BD91FF85A76D}" dt="2022-06-13T10:45:36.697" v="6802" actId="1037"/>
          <ac:spMkLst>
            <pc:docMk/>
            <pc:sldMk cId="4087983756" sldId="685"/>
            <ac:spMk id="100" creationId="{991559AC-6518-4C04-BDCD-F891CB7CEB32}"/>
          </ac:spMkLst>
        </pc:spChg>
        <pc:spChg chg="mod">
          <ac:chgData name="Surmeli, Mehmet" userId="577b8232-6478-49db-95e7-2bf710c8f210" providerId="ADAL" clId="{4EAE14A4-6ACB-4D56-950C-BD91FF85A76D}" dt="2022-06-13T10:45:22.431" v="6766" actId="1038"/>
          <ac:spMkLst>
            <pc:docMk/>
            <pc:sldMk cId="4087983756" sldId="685"/>
            <ac:spMk id="103" creationId="{EBB464BB-3424-4C0D-83F7-B051916E958C}"/>
          </ac:spMkLst>
        </pc:spChg>
        <pc:spChg chg="mod">
          <ac:chgData name="Surmeli, Mehmet" userId="577b8232-6478-49db-95e7-2bf710c8f210" providerId="ADAL" clId="{4EAE14A4-6ACB-4D56-950C-BD91FF85A76D}" dt="2022-06-13T10:45:22.431" v="6766" actId="1038"/>
          <ac:spMkLst>
            <pc:docMk/>
            <pc:sldMk cId="4087983756" sldId="685"/>
            <ac:spMk id="104" creationId="{BEB82029-165D-4201-8C13-A55EB636633B}"/>
          </ac:spMkLst>
        </pc:spChg>
        <pc:spChg chg="mod">
          <ac:chgData name="Surmeli, Mehmet" userId="577b8232-6478-49db-95e7-2bf710c8f210" providerId="ADAL" clId="{4EAE14A4-6ACB-4D56-950C-BD91FF85A76D}" dt="2022-06-13T10:45:22.431" v="6766" actId="1038"/>
          <ac:spMkLst>
            <pc:docMk/>
            <pc:sldMk cId="4087983756" sldId="685"/>
            <ac:spMk id="105" creationId="{56CA741C-8DFD-4FFB-BDA1-E51A2A4E581F}"/>
          </ac:spMkLst>
        </pc:spChg>
        <pc:spChg chg="mod">
          <ac:chgData name="Surmeli, Mehmet" userId="577b8232-6478-49db-95e7-2bf710c8f210" providerId="ADAL" clId="{4EAE14A4-6ACB-4D56-950C-BD91FF85A76D}" dt="2022-06-13T10:45:22.431" v="6766" actId="1038"/>
          <ac:spMkLst>
            <pc:docMk/>
            <pc:sldMk cId="4087983756" sldId="685"/>
            <ac:spMk id="107" creationId="{EA3457A8-B92B-4797-9054-C1185E33E2CE}"/>
          </ac:spMkLst>
        </pc:spChg>
        <pc:spChg chg="mod">
          <ac:chgData name="Surmeli, Mehmet" userId="577b8232-6478-49db-95e7-2bf710c8f210" providerId="ADAL" clId="{4EAE14A4-6ACB-4D56-950C-BD91FF85A76D}" dt="2022-06-13T10:45:22.431" v="6766" actId="1038"/>
          <ac:spMkLst>
            <pc:docMk/>
            <pc:sldMk cId="4087983756" sldId="685"/>
            <ac:spMk id="108" creationId="{59DE7DBA-67E2-4645-9050-F22CB31503E2}"/>
          </ac:spMkLst>
        </pc:spChg>
        <pc:spChg chg="mod">
          <ac:chgData name="Surmeli, Mehmet" userId="577b8232-6478-49db-95e7-2bf710c8f210" providerId="ADAL" clId="{4EAE14A4-6ACB-4D56-950C-BD91FF85A76D}" dt="2022-06-13T10:45:22.431" v="6766" actId="1038"/>
          <ac:spMkLst>
            <pc:docMk/>
            <pc:sldMk cId="4087983756" sldId="685"/>
            <ac:spMk id="109" creationId="{B0A347B4-0D9F-411B-AB2B-A053F913C45E}"/>
          </ac:spMkLst>
        </pc:spChg>
        <pc:spChg chg="mod">
          <ac:chgData name="Surmeli, Mehmet" userId="577b8232-6478-49db-95e7-2bf710c8f210" providerId="ADAL" clId="{4EAE14A4-6ACB-4D56-950C-BD91FF85A76D}" dt="2022-06-13T10:45:22.431" v="6766" actId="1038"/>
          <ac:spMkLst>
            <pc:docMk/>
            <pc:sldMk cId="4087983756" sldId="685"/>
            <ac:spMk id="111" creationId="{5C7DB5E9-EBA3-4449-9530-2CBAB32D665F}"/>
          </ac:spMkLst>
        </pc:spChg>
        <pc:spChg chg="mod">
          <ac:chgData name="Surmeli, Mehmet" userId="577b8232-6478-49db-95e7-2bf710c8f210" providerId="ADAL" clId="{4EAE14A4-6ACB-4D56-950C-BD91FF85A76D}" dt="2022-06-13T10:45:22.431" v="6766" actId="1038"/>
          <ac:spMkLst>
            <pc:docMk/>
            <pc:sldMk cId="4087983756" sldId="685"/>
            <ac:spMk id="112" creationId="{3125260D-C5B3-4BC3-BA76-1AE314E5C462}"/>
          </ac:spMkLst>
        </pc:spChg>
        <pc:spChg chg="mod">
          <ac:chgData name="Surmeli, Mehmet" userId="577b8232-6478-49db-95e7-2bf710c8f210" providerId="ADAL" clId="{4EAE14A4-6ACB-4D56-950C-BD91FF85A76D}" dt="2022-06-13T10:45:22.431" v="6766" actId="1038"/>
          <ac:spMkLst>
            <pc:docMk/>
            <pc:sldMk cId="4087983756" sldId="685"/>
            <ac:spMk id="114" creationId="{5E76739E-127C-4337-8CAD-13F107407C22}"/>
          </ac:spMkLst>
        </pc:spChg>
        <pc:spChg chg="mod">
          <ac:chgData name="Surmeli, Mehmet" userId="577b8232-6478-49db-95e7-2bf710c8f210" providerId="ADAL" clId="{4EAE14A4-6ACB-4D56-950C-BD91FF85A76D}" dt="2022-06-13T10:45:22.431" v="6766" actId="1038"/>
          <ac:spMkLst>
            <pc:docMk/>
            <pc:sldMk cId="4087983756" sldId="685"/>
            <ac:spMk id="115" creationId="{571F9833-53B7-43DD-922E-7ED640932BEC}"/>
          </ac:spMkLst>
        </pc:spChg>
        <pc:spChg chg="mod">
          <ac:chgData name="Surmeli, Mehmet" userId="577b8232-6478-49db-95e7-2bf710c8f210" providerId="ADAL" clId="{4EAE14A4-6ACB-4D56-950C-BD91FF85A76D}" dt="2022-06-13T10:45:22.431" v="6766" actId="1038"/>
          <ac:spMkLst>
            <pc:docMk/>
            <pc:sldMk cId="4087983756" sldId="685"/>
            <ac:spMk id="116" creationId="{D00291BE-8853-4E94-9A26-9718BC8AFCF5}"/>
          </ac:spMkLst>
        </pc:spChg>
        <pc:spChg chg="mod">
          <ac:chgData name="Surmeli, Mehmet" userId="577b8232-6478-49db-95e7-2bf710c8f210" providerId="ADAL" clId="{4EAE14A4-6ACB-4D56-950C-BD91FF85A76D}" dt="2022-06-13T10:45:22.431" v="6766" actId="1038"/>
          <ac:spMkLst>
            <pc:docMk/>
            <pc:sldMk cId="4087983756" sldId="685"/>
            <ac:spMk id="117" creationId="{721112FB-933E-402C-BC0A-DC8F74C822B5}"/>
          </ac:spMkLst>
        </pc:spChg>
        <pc:spChg chg="mod">
          <ac:chgData name="Surmeli, Mehmet" userId="577b8232-6478-49db-95e7-2bf710c8f210" providerId="ADAL" clId="{4EAE14A4-6ACB-4D56-950C-BD91FF85A76D}" dt="2022-06-13T10:45:22.431" v="6766" actId="1038"/>
          <ac:spMkLst>
            <pc:docMk/>
            <pc:sldMk cId="4087983756" sldId="685"/>
            <ac:spMk id="118" creationId="{5AF2A103-8233-4BB7-A231-860632B95BCB}"/>
          </ac:spMkLst>
        </pc:spChg>
        <pc:spChg chg="mod">
          <ac:chgData name="Surmeli, Mehmet" userId="577b8232-6478-49db-95e7-2bf710c8f210" providerId="ADAL" clId="{4EAE14A4-6ACB-4D56-950C-BD91FF85A76D}" dt="2022-06-13T10:45:36.697" v="6802" actId="1037"/>
          <ac:spMkLst>
            <pc:docMk/>
            <pc:sldMk cId="4087983756" sldId="685"/>
            <ac:spMk id="119" creationId="{62EAC37C-58B0-4557-83B3-62087948C2F7}"/>
          </ac:spMkLst>
        </pc:spChg>
        <pc:spChg chg="mod">
          <ac:chgData name="Surmeli, Mehmet" userId="577b8232-6478-49db-95e7-2bf710c8f210" providerId="ADAL" clId="{4EAE14A4-6ACB-4D56-950C-BD91FF85A76D}" dt="2022-06-13T10:45:22.431" v="6766" actId="1038"/>
          <ac:spMkLst>
            <pc:docMk/>
            <pc:sldMk cId="4087983756" sldId="685"/>
            <ac:spMk id="120" creationId="{6BAA4CAA-0A7A-4180-9FCA-B8CC3E04B2B4}"/>
          </ac:spMkLst>
        </pc:spChg>
        <pc:spChg chg="mod">
          <ac:chgData name="Surmeli, Mehmet" userId="577b8232-6478-49db-95e7-2bf710c8f210" providerId="ADAL" clId="{4EAE14A4-6ACB-4D56-950C-BD91FF85A76D}" dt="2022-06-13T10:45:22.431" v="6766" actId="1038"/>
          <ac:spMkLst>
            <pc:docMk/>
            <pc:sldMk cId="4087983756" sldId="685"/>
            <ac:spMk id="121" creationId="{56D8D12C-4838-43B3-9382-2AC8114E2B97}"/>
          </ac:spMkLst>
        </pc:spChg>
        <pc:spChg chg="mod">
          <ac:chgData name="Surmeli, Mehmet" userId="577b8232-6478-49db-95e7-2bf710c8f210" providerId="ADAL" clId="{4EAE14A4-6ACB-4D56-950C-BD91FF85A76D}" dt="2022-06-13T10:45:22.431" v="6766" actId="1038"/>
          <ac:spMkLst>
            <pc:docMk/>
            <pc:sldMk cId="4087983756" sldId="685"/>
            <ac:spMk id="122" creationId="{7EC70217-09F3-4102-9613-AEDD60E79509}"/>
          </ac:spMkLst>
        </pc:spChg>
        <pc:spChg chg="mod">
          <ac:chgData name="Surmeli, Mehmet" userId="577b8232-6478-49db-95e7-2bf710c8f210" providerId="ADAL" clId="{4EAE14A4-6ACB-4D56-950C-BD91FF85A76D}" dt="2022-06-13T10:45:22.431" v="6766" actId="1038"/>
          <ac:spMkLst>
            <pc:docMk/>
            <pc:sldMk cId="4087983756" sldId="685"/>
            <ac:spMk id="123" creationId="{74CEEFA1-E488-46ED-BE68-28FF5C97B227}"/>
          </ac:spMkLst>
        </pc:spChg>
        <pc:spChg chg="mod">
          <ac:chgData name="Surmeli, Mehmet" userId="577b8232-6478-49db-95e7-2bf710c8f210" providerId="ADAL" clId="{4EAE14A4-6ACB-4D56-950C-BD91FF85A76D}" dt="2022-06-13T10:45:22.431" v="6766" actId="1038"/>
          <ac:spMkLst>
            <pc:docMk/>
            <pc:sldMk cId="4087983756" sldId="685"/>
            <ac:spMk id="124" creationId="{93DE98CD-1F74-4DF0-9C79-2D489ED7B2A3}"/>
          </ac:spMkLst>
        </pc:spChg>
        <pc:spChg chg="mod">
          <ac:chgData name="Surmeli, Mehmet" userId="577b8232-6478-49db-95e7-2bf710c8f210" providerId="ADAL" clId="{4EAE14A4-6ACB-4D56-950C-BD91FF85A76D}" dt="2022-06-13T10:45:36.697" v="6802" actId="1037"/>
          <ac:spMkLst>
            <pc:docMk/>
            <pc:sldMk cId="4087983756" sldId="685"/>
            <ac:spMk id="149" creationId="{382CF141-7096-4B90-B83C-D6AA8AC2C8F3}"/>
          </ac:spMkLst>
        </pc:spChg>
        <pc:spChg chg="mod">
          <ac:chgData name="Surmeli, Mehmet" userId="577b8232-6478-49db-95e7-2bf710c8f210" providerId="ADAL" clId="{4EAE14A4-6ACB-4D56-950C-BD91FF85A76D}" dt="2022-06-13T10:45:36.697" v="6802" actId="1037"/>
          <ac:spMkLst>
            <pc:docMk/>
            <pc:sldMk cId="4087983756" sldId="685"/>
            <ac:spMk id="150" creationId="{6ABBABDB-BF2B-4711-B228-473A061AA4B0}"/>
          </ac:spMkLst>
        </pc:spChg>
        <pc:spChg chg="mod">
          <ac:chgData name="Surmeli, Mehmet" userId="577b8232-6478-49db-95e7-2bf710c8f210" providerId="ADAL" clId="{4EAE14A4-6ACB-4D56-950C-BD91FF85A76D}" dt="2022-06-13T10:45:36.697" v="6802" actId="1037"/>
          <ac:spMkLst>
            <pc:docMk/>
            <pc:sldMk cId="4087983756" sldId="685"/>
            <ac:spMk id="151" creationId="{F3F2968B-8E8D-4C0E-ADE0-A9523A2942C1}"/>
          </ac:spMkLst>
        </pc:spChg>
        <pc:spChg chg="mod">
          <ac:chgData name="Surmeli, Mehmet" userId="577b8232-6478-49db-95e7-2bf710c8f210" providerId="ADAL" clId="{4EAE14A4-6ACB-4D56-950C-BD91FF85A76D}" dt="2022-06-13T10:45:36.697" v="6802" actId="1037"/>
          <ac:spMkLst>
            <pc:docMk/>
            <pc:sldMk cId="4087983756" sldId="685"/>
            <ac:spMk id="154" creationId="{F9F90FC0-FEB8-46C1-BE5C-0F19697BF48E}"/>
          </ac:spMkLst>
        </pc:spChg>
        <pc:spChg chg="mod">
          <ac:chgData name="Surmeli, Mehmet" userId="577b8232-6478-49db-95e7-2bf710c8f210" providerId="ADAL" clId="{4EAE14A4-6ACB-4D56-950C-BD91FF85A76D}" dt="2022-06-13T10:45:36.697" v="6802" actId="1037"/>
          <ac:spMkLst>
            <pc:docMk/>
            <pc:sldMk cId="4087983756" sldId="685"/>
            <ac:spMk id="155" creationId="{4659423A-3275-41A0-B3BE-0FF49A45815E}"/>
          </ac:spMkLst>
        </pc:spChg>
        <pc:spChg chg="mod">
          <ac:chgData name="Surmeli, Mehmet" userId="577b8232-6478-49db-95e7-2bf710c8f210" providerId="ADAL" clId="{4EAE14A4-6ACB-4D56-950C-BD91FF85A76D}" dt="2022-06-13T10:45:36.697" v="6802" actId="1037"/>
          <ac:spMkLst>
            <pc:docMk/>
            <pc:sldMk cId="4087983756" sldId="685"/>
            <ac:spMk id="156" creationId="{76877AB9-6C56-438D-B214-2767007F49F9}"/>
          </ac:spMkLst>
        </pc:spChg>
        <pc:spChg chg="mod">
          <ac:chgData name="Surmeli, Mehmet" userId="577b8232-6478-49db-95e7-2bf710c8f210" providerId="ADAL" clId="{4EAE14A4-6ACB-4D56-950C-BD91FF85A76D}" dt="2022-06-13T10:45:36.697" v="6802" actId="1037"/>
          <ac:spMkLst>
            <pc:docMk/>
            <pc:sldMk cId="4087983756" sldId="685"/>
            <ac:spMk id="157" creationId="{D364335E-6D0D-4940-93BF-82AF24F42059}"/>
          </ac:spMkLst>
        </pc:spChg>
        <pc:spChg chg="mod">
          <ac:chgData name="Surmeli, Mehmet" userId="577b8232-6478-49db-95e7-2bf710c8f210" providerId="ADAL" clId="{4EAE14A4-6ACB-4D56-950C-BD91FF85A76D}" dt="2022-06-13T10:45:36.697" v="6802" actId="1037"/>
          <ac:spMkLst>
            <pc:docMk/>
            <pc:sldMk cId="4087983756" sldId="685"/>
            <ac:spMk id="158" creationId="{BF22DFED-A964-48C0-8D48-75E0DD41A2D5}"/>
          </ac:spMkLst>
        </pc:spChg>
        <pc:spChg chg="mod">
          <ac:chgData name="Surmeli, Mehmet" userId="577b8232-6478-49db-95e7-2bf710c8f210" providerId="ADAL" clId="{4EAE14A4-6ACB-4D56-950C-BD91FF85A76D}" dt="2022-06-13T10:45:36.697" v="6802" actId="1037"/>
          <ac:spMkLst>
            <pc:docMk/>
            <pc:sldMk cId="4087983756" sldId="685"/>
            <ac:spMk id="159" creationId="{68F2D2A6-FDD5-49DA-9376-778ECFABE224}"/>
          </ac:spMkLst>
        </pc:spChg>
        <pc:spChg chg="mod">
          <ac:chgData name="Surmeli, Mehmet" userId="577b8232-6478-49db-95e7-2bf710c8f210" providerId="ADAL" clId="{4EAE14A4-6ACB-4D56-950C-BD91FF85A76D}" dt="2022-06-13T10:45:36.697" v="6802" actId="1037"/>
          <ac:spMkLst>
            <pc:docMk/>
            <pc:sldMk cId="4087983756" sldId="685"/>
            <ac:spMk id="160" creationId="{497B2F38-DAAF-47B4-BF9F-4403D78609FD}"/>
          </ac:spMkLst>
        </pc:spChg>
        <pc:spChg chg="mod">
          <ac:chgData name="Surmeli, Mehmet" userId="577b8232-6478-49db-95e7-2bf710c8f210" providerId="ADAL" clId="{4EAE14A4-6ACB-4D56-950C-BD91FF85A76D}" dt="2022-06-13T10:45:36.697" v="6802" actId="1037"/>
          <ac:spMkLst>
            <pc:docMk/>
            <pc:sldMk cId="4087983756" sldId="685"/>
            <ac:spMk id="162" creationId="{A8F19C28-1293-4CB2-97FF-4C253306D872}"/>
          </ac:spMkLst>
        </pc:spChg>
        <pc:spChg chg="mod">
          <ac:chgData name="Surmeli, Mehmet" userId="577b8232-6478-49db-95e7-2bf710c8f210" providerId="ADAL" clId="{4EAE14A4-6ACB-4D56-950C-BD91FF85A76D}" dt="2022-06-13T10:45:36.697" v="6802" actId="1037"/>
          <ac:spMkLst>
            <pc:docMk/>
            <pc:sldMk cId="4087983756" sldId="685"/>
            <ac:spMk id="166" creationId="{8FFD846A-BCE7-4564-A5E1-5474DEDFAF99}"/>
          </ac:spMkLst>
        </pc:spChg>
        <pc:spChg chg="mod">
          <ac:chgData name="Surmeli, Mehmet" userId="577b8232-6478-49db-95e7-2bf710c8f210" providerId="ADAL" clId="{4EAE14A4-6ACB-4D56-950C-BD91FF85A76D}" dt="2022-06-13T10:45:36.697" v="6802" actId="1037"/>
          <ac:spMkLst>
            <pc:docMk/>
            <pc:sldMk cId="4087983756" sldId="685"/>
            <ac:spMk id="167" creationId="{1174F171-B4FB-42CC-83C9-D5104FCA962B}"/>
          </ac:spMkLst>
        </pc:spChg>
        <pc:spChg chg="mod">
          <ac:chgData name="Surmeli, Mehmet" userId="577b8232-6478-49db-95e7-2bf710c8f210" providerId="ADAL" clId="{4EAE14A4-6ACB-4D56-950C-BD91FF85A76D}" dt="2022-06-13T10:45:36.697" v="6802" actId="1037"/>
          <ac:spMkLst>
            <pc:docMk/>
            <pc:sldMk cId="4087983756" sldId="685"/>
            <ac:spMk id="168" creationId="{27104404-C11B-48B9-9F4D-50EAAC3AE20F}"/>
          </ac:spMkLst>
        </pc:spChg>
        <pc:spChg chg="mod">
          <ac:chgData name="Surmeli, Mehmet" userId="577b8232-6478-49db-95e7-2bf710c8f210" providerId="ADAL" clId="{4EAE14A4-6ACB-4D56-950C-BD91FF85A76D}" dt="2022-06-13T10:45:36.697" v="6802" actId="1037"/>
          <ac:spMkLst>
            <pc:docMk/>
            <pc:sldMk cId="4087983756" sldId="685"/>
            <ac:spMk id="169" creationId="{167DE5F1-4C5B-4546-8757-0402292F1B9D}"/>
          </ac:spMkLst>
        </pc:spChg>
        <pc:spChg chg="mod">
          <ac:chgData name="Surmeli, Mehmet" userId="577b8232-6478-49db-95e7-2bf710c8f210" providerId="ADAL" clId="{4EAE14A4-6ACB-4D56-950C-BD91FF85A76D}" dt="2022-06-13T10:45:36.697" v="6802" actId="1037"/>
          <ac:spMkLst>
            <pc:docMk/>
            <pc:sldMk cId="4087983756" sldId="685"/>
            <ac:spMk id="170" creationId="{079144EA-9A77-4939-8BC5-FD507A0C75FB}"/>
          </ac:spMkLst>
        </pc:spChg>
        <pc:spChg chg="mod">
          <ac:chgData name="Surmeli, Mehmet" userId="577b8232-6478-49db-95e7-2bf710c8f210" providerId="ADAL" clId="{4EAE14A4-6ACB-4D56-950C-BD91FF85A76D}" dt="2022-06-13T10:45:36.697" v="6802" actId="1037"/>
          <ac:spMkLst>
            <pc:docMk/>
            <pc:sldMk cId="4087983756" sldId="685"/>
            <ac:spMk id="171" creationId="{C50AAF62-A7F9-470E-BC97-7562A2716075}"/>
          </ac:spMkLst>
        </pc:spChg>
        <pc:spChg chg="mod">
          <ac:chgData name="Surmeli, Mehmet" userId="577b8232-6478-49db-95e7-2bf710c8f210" providerId="ADAL" clId="{4EAE14A4-6ACB-4D56-950C-BD91FF85A76D}" dt="2022-06-13T10:45:36.697" v="6802" actId="1037"/>
          <ac:spMkLst>
            <pc:docMk/>
            <pc:sldMk cId="4087983756" sldId="685"/>
            <ac:spMk id="172" creationId="{BF406D4E-447F-4B11-8495-223B03F5158A}"/>
          </ac:spMkLst>
        </pc:spChg>
        <pc:spChg chg="mod">
          <ac:chgData name="Surmeli, Mehmet" userId="577b8232-6478-49db-95e7-2bf710c8f210" providerId="ADAL" clId="{4EAE14A4-6ACB-4D56-950C-BD91FF85A76D}" dt="2022-06-13T10:45:36.697" v="6802" actId="1037"/>
          <ac:spMkLst>
            <pc:docMk/>
            <pc:sldMk cId="4087983756" sldId="685"/>
            <ac:spMk id="173" creationId="{7D197409-BEAD-4EA2-967B-93F0AEA45111}"/>
          </ac:spMkLst>
        </pc:spChg>
        <pc:spChg chg="mod">
          <ac:chgData name="Surmeli, Mehmet" userId="577b8232-6478-49db-95e7-2bf710c8f210" providerId="ADAL" clId="{4EAE14A4-6ACB-4D56-950C-BD91FF85A76D}" dt="2022-06-13T10:45:36.697" v="6802" actId="1037"/>
          <ac:spMkLst>
            <pc:docMk/>
            <pc:sldMk cId="4087983756" sldId="685"/>
            <ac:spMk id="176" creationId="{2AE61324-F1DA-4C11-AE72-3FD87C80C696}"/>
          </ac:spMkLst>
        </pc:spChg>
        <pc:spChg chg="mod">
          <ac:chgData name="Surmeli, Mehmet" userId="577b8232-6478-49db-95e7-2bf710c8f210" providerId="ADAL" clId="{4EAE14A4-6ACB-4D56-950C-BD91FF85A76D}" dt="2022-06-13T10:45:36.697" v="6802" actId="1037"/>
          <ac:spMkLst>
            <pc:docMk/>
            <pc:sldMk cId="4087983756" sldId="685"/>
            <ac:spMk id="177" creationId="{00A8D4B9-C872-44A3-9DF6-3AC12D18E3F7}"/>
          </ac:spMkLst>
        </pc:spChg>
        <pc:spChg chg="mod">
          <ac:chgData name="Surmeli, Mehmet" userId="577b8232-6478-49db-95e7-2bf710c8f210" providerId="ADAL" clId="{4EAE14A4-6ACB-4D56-950C-BD91FF85A76D}" dt="2022-06-13T10:45:36.697" v="6802" actId="1037"/>
          <ac:spMkLst>
            <pc:docMk/>
            <pc:sldMk cId="4087983756" sldId="685"/>
            <ac:spMk id="178" creationId="{45E2662B-F455-46A6-8B28-B91016561955}"/>
          </ac:spMkLst>
        </pc:spChg>
        <pc:spChg chg="mod">
          <ac:chgData name="Surmeli, Mehmet" userId="577b8232-6478-49db-95e7-2bf710c8f210" providerId="ADAL" clId="{4EAE14A4-6ACB-4D56-950C-BD91FF85A76D}" dt="2022-06-13T10:45:36.697" v="6802" actId="1037"/>
          <ac:spMkLst>
            <pc:docMk/>
            <pc:sldMk cId="4087983756" sldId="685"/>
            <ac:spMk id="179" creationId="{DD9A8E38-43E5-4D4C-817C-432E7EE2BF8A}"/>
          </ac:spMkLst>
        </pc:spChg>
        <pc:spChg chg="mod">
          <ac:chgData name="Surmeli, Mehmet" userId="577b8232-6478-49db-95e7-2bf710c8f210" providerId="ADAL" clId="{4EAE14A4-6ACB-4D56-950C-BD91FF85A76D}" dt="2022-06-13T10:45:36.697" v="6802" actId="1037"/>
          <ac:spMkLst>
            <pc:docMk/>
            <pc:sldMk cId="4087983756" sldId="685"/>
            <ac:spMk id="180" creationId="{991F17E1-16D4-43D7-9E82-700532758365}"/>
          </ac:spMkLst>
        </pc:spChg>
        <pc:spChg chg="mod">
          <ac:chgData name="Surmeli, Mehmet" userId="577b8232-6478-49db-95e7-2bf710c8f210" providerId="ADAL" clId="{4EAE14A4-6ACB-4D56-950C-BD91FF85A76D}" dt="2022-06-13T10:45:36.697" v="6802" actId="1037"/>
          <ac:spMkLst>
            <pc:docMk/>
            <pc:sldMk cId="4087983756" sldId="685"/>
            <ac:spMk id="181" creationId="{2AEA49A8-1F97-400F-B419-EC52F31D4BB4}"/>
          </ac:spMkLst>
        </pc:spChg>
        <pc:spChg chg="mod">
          <ac:chgData name="Surmeli, Mehmet" userId="577b8232-6478-49db-95e7-2bf710c8f210" providerId="ADAL" clId="{4EAE14A4-6ACB-4D56-950C-BD91FF85A76D}" dt="2022-06-13T10:45:36.697" v="6802" actId="1037"/>
          <ac:spMkLst>
            <pc:docMk/>
            <pc:sldMk cId="4087983756" sldId="685"/>
            <ac:spMk id="182" creationId="{84F0C5E3-617D-4AD8-9A63-E253660AD378}"/>
          </ac:spMkLst>
        </pc:spChg>
        <pc:spChg chg="mod">
          <ac:chgData name="Surmeli, Mehmet" userId="577b8232-6478-49db-95e7-2bf710c8f210" providerId="ADAL" clId="{4EAE14A4-6ACB-4D56-950C-BD91FF85A76D}" dt="2022-06-13T10:52:34.449" v="6807" actId="20577"/>
          <ac:spMkLst>
            <pc:docMk/>
            <pc:sldMk cId="4087983756" sldId="685"/>
            <ac:spMk id="183" creationId="{06A4CBD0-A469-4CBE-8884-3D33CC7C92E7}"/>
          </ac:spMkLst>
        </pc:spChg>
        <pc:spChg chg="mod">
          <ac:chgData name="Surmeli, Mehmet" userId="577b8232-6478-49db-95e7-2bf710c8f210" providerId="ADAL" clId="{4EAE14A4-6ACB-4D56-950C-BD91FF85A76D}" dt="2022-06-13T10:52:38.802" v="6810" actId="20577"/>
          <ac:spMkLst>
            <pc:docMk/>
            <pc:sldMk cId="4087983756" sldId="685"/>
            <ac:spMk id="184" creationId="{B853042A-9CC1-4E9B-8CCF-9E1B4F6A313C}"/>
          </ac:spMkLst>
        </pc:spChg>
        <pc:grpChg chg="mod">
          <ac:chgData name="Surmeli, Mehmet" userId="577b8232-6478-49db-95e7-2bf710c8f210" providerId="ADAL" clId="{4EAE14A4-6ACB-4D56-950C-BD91FF85A76D}" dt="2022-06-13T10:45:36.697" v="6802" actId="1037"/>
          <ac:grpSpMkLst>
            <pc:docMk/>
            <pc:sldMk cId="4087983756" sldId="685"/>
            <ac:grpSpMk id="79" creationId="{6BD26089-F242-478D-ACD4-DF9DB52EE052}"/>
          </ac:grpSpMkLst>
        </pc:grpChg>
        <pc:grpChg chg="mod">
          <ac:chgData name="Surmeli, Mehmet" userId="577b8232-6478-49db-95e7-2bf710c8f210" providerId="ADAL" clId="{4EAE14A4-6ACB-4D56-950C-BD91FF85A76D}" dt="2022-06-13T10:45:36.697" v="6802" actId="1037"/>
          <ac:grpSpMkLst>
            <pc:docMk/>
            <pc:sldMk cId="4087983756" sldId="685"/>
            <ac:grpSpMk id="81" creationId="{A832658E-EF74-415D-9D9B-E1AE15A72CC3}"/>
          </ac:grpSpMkLst>
        </pc:grpChg>
        <pc:grpChg chg="mod">
          <ac:chgData name="Surmeli, Mehmet" userId="577b8232-6478-49db-95e7-2bf710c8f210" providerId="ADAL" clId="{4EAE14A4-6ACB-4D56-950C-BD91FF85A76D}" dt="2022-06-13T10:45:36.697" v="6802" actId="1037"/>
          <ac:grpSpMkLst>
            <pc:docMk/>
            <pc:sldMk cId="4087983756" sldId="685"/>
            <ac:grpSpMk id="86" creationId="{4923287A-D240-4D42-81A9-6F6DDDEC22F9}"/>
          </ac:grpSpMkLst>
        </pc:grpChg>
        <pc:grpChg chg="mod">
          <ac:chgData name="Surmeli, Mehmet" userId="577b8232-6478-49db-95e7-2bf710c8f210" providerId="ADAL" clId="{4EAE14A4-6ACB-4D56-950C-BD91FF85A76D}" dt="2022-06-13T10:45:36.697" v="6802" actId="1037"/>
          <ac:grpSpMkLst>
            <pc:docMk/>
            <pc:sldMk cId="4087983756" sldId="685"/>
            <ac:grpSpMk id="87" creationId="{E5D1B088-2624-4FD8-806F-15B1012EF637}"/>
          </ac:grpSpMkLst>
        </pc:grpChg>
        <pc:grpChg chg="mod">
          <ac:chgData name="Surmeli, Mehmet" userId="577b8232-6478-49db-95e7-2bf710c8f210" providerId="ADAL" clId="{4EAE14A4-6ACB-4D56-950C-BD91FF85A76D}" dt="2022-06-13T10:45:22.431" v="6766" actId="1038"/>
          <ac:grpSpMkLst>
            <pc:docMk/>
            <pc:sldMk cId="4087983756" sldId="685"/>
            <ac:grpSpMk id="96" creationId="{3E423F20-40E4-4817-A527-ADCBABD95CE4}"/>
          </ac:grpSpMkLst>
        </pc:grpChg>
        <pc:grpChg chg="mod">
          <ac:chgData name="Surmeli, Mehmet" userId="577b8232-6478-49db-95e7-2bf710c8f210" providerId="ADAL" clId="{4EAE14A4-6ACB-4D56-950C-BD91FF85A76D}" dt="2022-06-13T10:45:36.697" v="6802" actId="1037"/>
          <ac:grpSpMkLst>
            <pc:docMk/>
            <pc:sldMk cId="4087983756" sldId="685"/>
            <ac:grpSpMk id="101" creationId="{F7EF02F8-2F2E-4206-9E9B-3A88FD3AA3DF}"/>
          </ac:grpSpMkLst>
        </pc:grpChg>
        <pc:grpChg chg="mod">
          <ac:chgData name="Surmeli, Mehmet" userId="577b8232-6478-49db-95e7-2bf710c8f210" providerId="ADAL" clId="{4EAE14A4-6ACB-4D56-950C-BD91FF85A76D}" dt="2022-06-13T10:45:22.431" v="6766" actId="1038"/>
          <ac:grpSpMkLst>
            <pc:docMk/>
            <pc:sldMk cId="4087983756" sldId="685"/>
            <ac:grpSpMk id="102" creationId="{903990F7-01F6-45D3-ACF1-B768EB5B09C2}"/>
          </ac:grpSpMkLst>
        </pc:grpChg>
        <pc:grpChg chg="mod">
          <ac:chgData name="Surmeli, Mehmet" userId="577b8232-6478-49db-95e7-2bf710c8f210" providerId="ADAL" clId="{4EAE14A4-6ACB-4D56-950C-BD91FF85A76D}" dt="2022-06-13T10:45:22.431" v="6766" actId="1038"/>
          <ac:grpSpMkLst>
            <pc:docMk/>
            <pc:sldMk cId="4087983756" sldId="685"/>
            <ac:grpSpMk id="106" creationId="{33ABF70B-BA25-4792-A5F8-9B5EF9612633}"/>
          </ac:grpSpMkLst>
        </pc:grpChg>
        <pc:grpChg chg="mod">
          <ac:chgData name="Surmeli, Mehmet" userId="577b8232-6478-49db-95e7-2bf710c8f210" providerId="ADAL" clId="{4EAE14A4-6ACB-4D56-950C-BD91FF85A76D}" dt="2022-06-13T10:45:22.431" v="6766" actId="1038"/>
          <ac:grpSpMkLst>
            <pc:docMk/>
            <pc:sldMk cId="4087983756" sldId="685"/>
            <ac:grpSpMk id="110" creationId="{010BCE2F-73DF-496D-8304-727F4F5541C1}"/>
          </ac:grpSpMkLst>
        </pc:grpChg>
        <pc:grpChg chg="mod">
          <ac:chgData name="Surmeli, Mehmet" userId="577b8232-6478-49db-95e7-2bf710c8f210" providerId="ADAL" clId="{4EAE14A4-6ACB-4D56-950C-BD91FF85A76D}" dt="2022-06-13T10:45:22.431" v="6766" actId="1038"/>
          <ac:grpSpMkLst>
            <pc:docMk/>
            <pc:sldMk cId="4087983756" sldId="685"/>
            <ac:grpSpMk id="113" creationId="{C615C410-9980-4143-BB4C-F2FE8235E3C3}"/>
          </ac:grpSpMkLst>
        </pc:grpChg>
        <pc:grpChg chg="mod">
          <ac:chgData name="Surmeli, Mehmet" userId="577b8232-6478-49db-95e7-2bf710c8f210" providerId="ADAL" clId="{4EAE14A4-6ACB-4D56-950C-BD91FF85A76D}" dt="2022-06-13T10:45:36.697" v="6802" actId="1037"/>
          <ac:grpSpMkLst>
            <pc:docMk/>
            <pc:sldMk cId="4087983756" sldId="685"/>
            <ac:grpSpMk id="152" creationId="{F635AE7B-24F0-4E1A-B118-8167BF6BFBDA}"/>
          </ac:grpSpMkLst>
        </pc:grpChg>
        <pc:grpChg chg="mod">
          <ac:chgData name="Surmeli, Mehmet" userId="577b8232-6478-49db-95e7-2bf710c8f210" providerId="ADAL" clId="{4EAE14A4-6ACB-4D56-950C-BD91FF85A76D}" dt="2022-06-13T10:45:36.697" v="6802" actId="1037"/>
          <ac:grpSpMkLst>
            <pc:docMk/>
            <pc:sldMk cId="4087983756" sldId="685"/>
            <ac:grpSpMk id="153" creationId="{7275A7CC-C050-4BDE-9FE4-9D073DAEC9B4}"/>
          </ac:grpSpMkLst>
        </pc:grpChg>
        <pc:grpChg chg="mod">
          <ac:chgData name="Surmeli, Mehmet" userId="577b8232-6478-49db-95e7-2bf710c8f210" providerId="ADAL" clId="{4EAE14A4-6ACB-4D56-950C-BD91FF85A76D}" dt="2022-06-13T10:45:36.697" v="6802" actId="1037"/>
          <ac:grpSpMkLst>
            <pc:docMk/>
            <pc:sldMk cId="4087983756" sldId="685"/>
            <ac:grpSpMk id="161" creationId="{A902A0B1-B288-449C-8CFF-03EFA247CA88}"/>
          </ac:grpSpMkLst>
        </pc:grpChg>
        <pc:grpChg chg="mod">
          <ac:chgData name="Surmeli, Mehmet" userId="577b8232-6478-49db-95e7-2bf710c8f210" providerId="ADAL" clId="{4EAE14A4-6ACB-4D56-950C-BD91FF85A76D}" dt="2022-06-13T10:45:36.697" v="6802" actId="1037"/>
          <ac:grpSpMkLst>
            <pc:docMk/>
            <pc:sldMk cId="4087983756" sldId="685"/>
            <ac:grpSpMk id="163" creationId="{3F05EFC7-2C88-42EB-93BB-BA346042A7A3}"/>
          </ac:grpSpMkLst>
        </pc:grpChg>
        <pc:grpChg chg="mod">
          <ac:chgData name="Surmeli, Mehmet" userId="577b8232-6478-49db-95e7-2bf710c8f210" providerId="ADAL" clId="{4EAE14A4-6ACB-4D56-950C-BD91FF85A76D}" dt="2022-06-13T10:45:36.697" v="6802" actId="1037"/>
          <ac:grpSpMkLst>
            <pc:docMk/>
            <pc:sldMk cId="4087983756" sldId="685"/>
            <ac:grpSpMk id="164" creationId="{1DF2932E-21B0-42CC-8459-2E85353E3957}"/>
          </ac:grpSpMkLst>
        </pc:grpChg>
        <pc:grpChg chg="mod">
          <ac:chgData name="Surmeli, Mehmet" userId="577b8232-6478-49db-95e7-2bf710c8f210" providerId="ADAL" clId="{4EAE14A4-6ACB-4D56-950C-BD91FF85A76D}" dt="2022-06-13T10:45:36.697" v="6802" actId="1037"/>
          <ac:grpSpMkLst>
            <pc:docMk/>
            <pc:sldMk cId="4087983756" sldId="685"/>
            <ac:grpSpMk id="165" creationId="{674199DE-B0B1-4B71-8C30-79CC1BC2CFD7}"/>
          </ac:grpSpMkLst>
        </pc:grpChg>
        <pc:grpChg chg="mod">
          <ac:chgData name="Surmeli, Mehmet" userId="577b8232-6478-49db-95e7-2bf710c8f210" providerId="ADAL" clId="{4EAE14A4-6ACB-4D56-950C-BD91FF85A76D}" dt="2022-06-13T10:45:36.697" v="6802" actId="1037"/>
          <ac:grpSpMkLst>
            <pc:docMk/>
            <pc:sldMk cId="4087983756" sldId="685"/>
            <ac:grpSpMk id="174" creationId="{CA4FF230-0CC3-4D51-A078-7CB72F3EBDB6}"/>
          </ac:grpSpMkLst>
        </pc:grpChg>
        <pc:grpChg chg="mod">
          <ac:chgData name="Surmeli, Mehmet" userId="577b8232-6478-49db-95e7-2bf710c8f210" providerId="ADAL" clId="{4EAE14A4-6ACB-4D56-950C-BD91FF85A76D}" dt="2022-06-13T10:45:36.697" v="6802" actId="1037"/>
          <ac:grpSpMkLst>
            <pc:docMk/>
            <pc:sldMk cId="4087983756" sldId="685"/>
            <ac:grpSpMk id="175" creationId="{256D5E91-DAE8-412B-AB6B-C5A2F28BECE2}"/>
          </ac:grpSpMkLst>
        </pc:grpChg>
        <pc:cxnChg chg="mod">
          <ac:chgData name="Surmeli, Mehmet" userId="577b8232-6478-49db-95e7-2bf710c8f210" providerId="ADAL" clId="{4EAE14A4-6ACB-4D56-950C-BD91FF85A76D}" dt="2022-06-13T10:45:40.904" v="6803" actId="14100"/>
          <ac:cxnSpMkLst>
            <pc:docMk/>
            <pc:sldMk cId="4087983756" sldId="685"/>
            <ac:cxnSpMk id="7" creationId="{3529DA42-59A4-46B6-B481-E5852F72BA6B}"/>
          </ac:cxnSpMkLst>
        </pc:cxnChg>
        <pc:cxnChg chg="mod">
          <ac:chgData name="Surmeli, Mehmet" userId="577b8232-6478-49db-95e7-2bf710c8f210" providerId="ADAL" clId="{4EAE14A4-6ACB-4D56-950C-BD91FF85A76D}" dt="2022-06-13T10:45:46.537" v="6804" actId="14100"/>
          <ac:cxnSpMkLst>
            <pc:docMk/>
            <pc:sldMk cId="4087983756" sldId="685"/>
            <ac:cxnSpMk id="9" creationId="{73E79FE9-9A5F-42F7-B631-903F46B29D2A}"/>
          </ac:cxnSpMkLst>
        </pc:cxnChg>
        <pc:cxnChg chg="mod">
          <ac:chgData name="Surmeli, Mehmet" userId="577b8232-6478-49db-95e7-2bf710c8f210" providerId="ADAL" clId="{4EAE14A4-6ACB-4D56-950C-BD91FF85A76D}" dt="2022-06-13T10:45:36.697" v="6802" actId="1037"/>
          <ac:cxnSpMkLst>
            <pc:docMk/>
            <pc:sldMk cId="4087983756" sldId="685"/>
            <ac:cxnSpMk id="12" creationId="{64FF8ED4-260E-4CB2-AD73-DF68A6CA3D36}"/>
          </ac:cxnSpMkLst>
        </pc:cxnChg>
        <pc:cxnChg chg="mod">
          <ac:chgData name="Surmeli, Mehmet" userId="577b8232-6478-49db-95e7-2bf710c8f210" providerId="ADAL" clId="{4EAE14A4-6ACB-4D56-950C-BD91FF85A76D}" dt="2022-06-13T10:45:22.431" v="6766" actId="1038"/>
          <ac:cxnSpMkLst>
            <pc:docMk/>
            <pc:sldMk cId="4087983756" sldId="685"/>
            <ac:cxnSpMk id="16" creationId="{1AEE6C86-5548-4C35-BE87-EB3C5B82202E}"/>
          </ac:cxnSpMkLst>
        </pc:cxnChg>
        <pc:cxnChg chg="mod">
          <ac:chgData name="Surmeli, Mehmet" userId="577b8232-6478-49db-95e7-2bf710c8f210" providerId="ADAL" clId="{4EAE14A4-6ACB-4D56-950C-BD91FF85A76D}" dt="2022-06-13T10:45:22.431" v="6766" actId="1038"/>
          <ac:cxnSpMkLst>
            <pc:docMk/>
            <pc:sldMk cId="4087983756" sldId="685"/>
            <ac:cxnSpMk id="27" creationId="{53A447D8-6BEA-4891-B962-11AE09C307F9}"/>
          </ac:cxnSpMkLst>
        </pc:cxnChg>
        <pc:cxnChg chg="mod">
          <ac:chgData name="Surmeli, Mehmet" userId="577b8232-6478-49db-95e7-2bf710c8f210" providerId="ADAL" clId="{4EAE14A4-6ACB-4D56-950C-BD91FF85A76D}" dt="2022-06-13T10:45:22.431" v="6766" actId="1038"/>
          <ac:cxnSpMkLst>
            <pc:docMk/>
            <pc:sldMk cId="4087983756" sldId="685"/>
            <ac:cxnSpMk id="185" creationId="{862BA79D-6702-43F6-BF75-B52F5D0395D9}"/>
          </ac:cxnSpMkLst>
        </pc:cxnChg>
        <pc:cxnChg chg="mod">
          <ac:chgData name="Surmeli, Mehmet" userId="577b8232-6478-49db-95e7-2bf710c8f210" providerId="ADAL" clId="{4EAE14A4-6ACB-4D56-950C-BD91FF85A76D}" dt="2022-06-13T10:45:22.431" v="6766" actId="1038"/>
          <ac:cxnSpMkLst>
            <pc:docMk/>
            <pc:sldMk cId="4087983756" sldId="685"/>
            <ac:cxnSpMk id="186" creationId="{2D39958C-6A8B-415C-A163-1151649B34B6}"/>
          </ac:cxnSpMkLst>
        </pc:cxnChg>
      </pc:sldChg>
      <pc:sldChg chg="addSp delSp modSp add mod ord modAnim">
        <pc:chgData name="Surmeli, Mehmet" userId="577b8232-6478-49db-95e7-2bf710c8f210" providerId="ADAL" clId="{4EAE14A4-6ACB-4D56-950C-BD91FF85A76D}" dt="2022-06-16T13:53:32.720" v="9809" actId="20577"/>
        <pc:sldMkLst>
          <pc:docMk/>
          <pc:sldMk cId="2218967543" sldId="686"/>
        </pc:sldMkLst>
        <pc:spChg chg="add del mod">
          <ac:chgData name="Surmeli, Mehmet" userId="577b8232-6478-49db-95e7-2bf710c8f210" providerId="ADAL" clId="{4EAE14A4-6ACB-4D56-950C-BD91FF85A76D}" dt="2022-06-13T11:20:43.807" v="6834" actId="478"/>
          <ac:spMkLst>
            <pc:docMk/>
            <pc:sldMk cId="2218967543" sldId="686"/>
            <ac:spMk id="3" creationId="{DCE4B807-897B-4152-9191-255EA498AE71}"/>
          </ac:spMkLst>
        </pc:spChg>
        <pc:spChg chg="mod">
          <ac:chgData name="Surmeli, Mehmet" userId="577b8232-6478-49db-95e7-2bf710c8f210" providerId="ADAL" clId="{4EAE14A4-6ACB-4D56-950C-BD91FF85A76D}" dt="2022-06-13T15:44:41.473" v="8452" actId="1076"/>
          <ac:spMkLst>
            <pc:docMk/>
            <pc:sldMk cId="2218967543" sldId="686"/>
            <ac:spMk id="5" creationId="{D213CDC9-40A3-4524-A00E-8DB1BECF5DDC}"/>
          </ac:spMkLst>
        </pc:spChg>
        <pc:spChg chg="del">
          <ac:chgData name="Surmeli, Mehmet" userId="577b8232-6478-49db-95e7-2bf710c8f210" providerId="ADAL" clId="{4EAE14A4-6ACB-4D56-950C-BD91FF85A76D}" dt="2022-06-13T11:20:40.634" v="6832" actId="478"/>
          <ac:spMkLst>
            <pc:docMk/>
            <pc:sldMk cId="2218967543" sldId="686"/>
            <ac:spMk id="6" creationId="{9E92D174-AB7E-4720-82C1-32511E2C394E}"/>
          </ac:spMkLst>
        </pc:spChg>
        <pc:spChg chg="mod">
          <ac:chgData name="Surmeli, Mehmet" userId="577b8232-6478-49db-95e7-2bf710c8f210" providerId="ADAL" clId="{4EAE14A4-6ACB-4D56-950C-BD91FF85A76D}" dt="2022-06-13T11:33:48.747" v="7512" actId="1035"/>
          <ac:spMkLst>
            <pc:docMk/>
            <pc:sldMk cId="2218967543" sldId="686"/>
            <ac:spMk id="8" creationId="{3D53972E-A9BB-4DE1-9069-5A4651F100DE}"/>
          </ac:spMkLst>
        </pc:spChg>
        <pc:spChg chg="mod">
          <ac:chgData name="Surmeli, Mehmet" userId="577b8232-6478-49db-95e7-2bf710c8f210" providerId="ADAL" clId="{4EAE14A4-6ACB-4D56-950C-BD91FF85A76D}" dt="2022-06-13T11:33:48.747" v="7512" actId="1035"/>
          <ac:spMkLst>
            <pc:docMk/>
            <pc:sldMk cId="2218967543" sldId="686"/>
            <ac:spMk id="9" creationId="{CAE0BDDD-79B8-4EF7-B202-0B4FBDCADB35}"/>
          </ac:spMkLst>
        </pc:spChg>
        <pc:spChg chg="del mod ord">
          <ac:chgData name="Surmeli, Mehmet" userId="577b8232-6478-49db-95e7-2bf710c8f210" providerId="ADAL" clId="{4EAE14A4-6ACB-4D56-950C-BD91FF85A76D}" dt="2022-06-13T12:05:06.305" v="8173" actId="478"/>
          <ac:spMkLst>
            <pc:docMk/>
            <pc:sldMk cId="2218967543" sldId="686"/>
            <ac:spMk id="10" creationId="{21329164-E132-412B-A2C1-B66E1E62C3CD}"/>
          </ac:spMkLst>
        </pc:spChg>
        <pc:spChg chg="mod">
          <ac:chgData name="Surmeli, Mehmet" userId="577b8232-6478-49db-95e7-2bf710c8f210" providerId="ADAL" clId="{4EAE14A4-6ACB-4D56-950C-BD91FF85A76D}" dt="2022-06-13T11:33:48.747" v="7512" actId="1035"/>
          <ac:spMkLst>
            <pc:docMk/>
            <pc:sldMk cId="2218967543" sldId="686"/>
            <ac:spMk id="11" creationId="{7485F8A1-4240-49DB-8A29-359A1AAD90D5}"/>
          </ac:spMkLst>
        </pc:spChg>
        <pc:spChg chg="mod">
          <ac:chgData name="Surmeli, Mehmet" userId="577b8232-6478-49db-95e7-2bf710c8f210" providerId="ADAL" clId="{4EAE14A4-6ACB-4D56-950C-BD91FF85A76D}" dt="2022-06-13T11:43:40.642" v="7915" actId="313"/>
          <ac:spMkLst>
            <pc:docMk/>
            <pc:sldMk cId="2218967543" sldId="686"/>
            <ac:spMk id="12" creationId="{226DA4AD-ADA8-4DDA-B13E-BB2A72CB45B6}"/>
          </ac:spMkLst>
        </pc:spChg>
        <pc:spChg chg="mod">
          <ac:chgData name="Surmeli, Mehmet" userId="577b8232-6478-49db-95e7-2bf710c8f210" providerId="ADAL" clId="{4EAE14A4-6ACB-4D56-950C-BD91FF85A76D}" dt="2022-06-16T13:53:32.720" v="9809" actId="20577"/>
          <ac:spMkLst>
            <pc:docMk/>
            <pc:sldMk cId="2218967543" sldId="686"/>
            <ac:spMk id="13" creationId="{2C3CBC31-1ED0-4571-9221-828D08B8F2F6}"/>
          </ac:spMkLst>
        </pc:spChg>
        <pc:spChg chg="mod">
          <ac:chgData name="Surmeli, Mehmet" userId="577b8232-6478-49db-95e7-2bf710c8f210" providerId="ADAL" clId="{4EAE14A4-6ACB-4D56-950C-BD91FF85A76D}" dt="2022-06-13T11:33:48.747" v="7512" actId="1035"/>
          <ac:spMkLst>
            <pc:docMk/>
            <pc:sldMk cId="2218967543" sldId="686"/>
            <ac:spMk id="14" creationId="{83CDF775-EF34-4E29-BB80-67DE77FC9370}"/>
          </ac:spMkLst>
        </pc:spChg>
        <pc:spChg chg="mod">
          <ac:chgData name="Surmeli, Mehmet" userId="577b8232-6478-49db-95e7-2bf710c8f210" providerId="ADAL" clId="{4EAE14A4-6ACB-4D56-950C-BD91FF85A76D}" dt="2022-06-13T12:04:44.708" v="8168" actId="14100"/>
          <ac:spMkLst>
            <pc:docMk/>
            <pc:sldMk cId="2218967543" sldId="686"/>
            <ac:spMk id="16" creationId="{7E03FC50-8C06-466A-B9C9-1B151DA4BDD6}"/>
          </ac:spMkLst>
        </pc:spChg>
        <pc:spChg chg="mod">
          <ac:chgData name="Surmeli, Mehmet" userId="577b8232-6478-49db-95e7-2bf710c8f210" providerId="ADAL" clId="{4EAE14A4-6ACB-4D56-950C-BD91FF85A76D}" dt="2022-06-13T12:04:44.708" v="8168" actId="14100"/>
          <ac:spMkLst>
            <pc:docMk/>
            <pc:sldMk cId="2218967543" sldId="686"/>
            <ac:spMk id="17" creationId="{3E080B9B-52DB-4E27-8343-A10556215957}"/>
          </ac:spMkLst>
        </pc:spChg>
        <pc:spChg chg="del mod ord">
          <ac:chgData name="Surmeli, Mehmet" userId="577b8232-6478-49db-95e7-2bf710c8f210" providerId="ADAL" clId="{4EAE14A4-6ACB-4D56-950C-BD91FF85A76D}" dt="2022-06-13T12:05:04.274" v="8172" actId="478"/>
          <ac:spMkLst>
            <pc:docMk/>
            <pc:sldMk cId="2218967543" sldId="686"/>
            <ac:spMk id="18" creationId="{0353C470-14B8-4FCE-B1E9-3D0B569CF49A}"/>
          </ac:spMkLst>
        </pc:spChg>
        <pc:spChg chg="mod">
          <ac:chgData name="Surmeli, Mehmet" userId="577b8232-6478-49db-95e7-2bf710c8f210" providerId="ADAL" clId="{4EAE14A4-6ACB-4D56-950C-BD91FF85A76D}" dt="2022-06-13T12:04:44.708" v="8168" actId="14100"/>
          <ac:spMkLst>
            <pc:docMk/>
            <pc:sldMk cId="2218967543" sldId="686"/>
            <ac:spMk id="19" creationId="{56CDEA72-2A1F-4CD5-B93C-CE3C7F39B765}"/>
          </ac:spMkLst>
        </pc:spChg>
        <pc:spChg chg="mod">
          <ac:chgData name="Surmeli, Mehmet" userId="577b8232-6478-49db-95e7-2bf710c8f210" providerId="ADAL" clId="{4EAE14A4-6ACB-4D56-950C-BD91FF85A76D}" dt="2022-06-13T12:04:44.708" v="8168" actId="14100"/>
          <ac:spMkLst>
            <pc:docMk/>
            <pc:sldMk cId="2218967543" sldId="686"/>
            <ac:spMk id="20" creationId="{BFC75202-E839-4E4F-9B17-C45FB3794178}"/>
          </ac:spMkLst>
        </pc:spChg>
        <pc:spChg chg="mod">
          <ac:chgData name="Surmeli, Mehmet" userId="577b8232-6478-49db-95e7-2bf710c8f210" providerId="ADAL" clId="{4EAE14A4-6ACB-4D56-950C-BD91FF85A76D}" dt="2022-06-13T15:36:13.382" v="8427" actId="20577"/>
          <ac:spMkLst>
            <pc:docMk/>
            <pc:sldMk cId="2218967543" sldId="686"/>
            <ac:spMk id="21" creationId="{A39C6786-BF60-41D0-97D8-33A458AEC1B1}"/>
          </ac:spMkLst>
        </pc:spChg>
        <pc:spChg chg="del mod">
          <ac:chgData name="Surmeli, Mehmet" userId="577b8232-6478-49db-95e7-2bf710c8f210" providerId="ADAL" clId="{4EAE14A4-6ACB-4D56-950C-BD91FF85A76D}" dt="2022-06-13T12:05:10.285" v="8174" actId="478"/>
          <ac:spMkLst>
            <pc:docMk/>
            <pc:sldMk cId="2218967543" sldId="686"/>
            <ac:spMk id="23" creationId="{E47D0AC2-156B-492D-BA72-B30DE8C32C7E}"/>
          </ac:spMkLst>
        </pc:spChg>
        <pc:spChg chg="del mod">
          <ac:chgData name="Surmeli, Mehmet" userId="577b8232-6478-49db-95e7-2bf710c8f210" providerId="ADAL" clId="{4EAE14A4-6ACB-4D56-950C-BD91FF85A76D}" dt="2022-06-13T12:05:12.268" v="8175" actId="478"/>
          <ac:spMkLst>
            <pc:docMk/>
            <pc:sldMk cId="2218967543" sldId="686"/>
            <ac:spMk id="24" creationId="{EC1B57BB-D738-4314-A33A-071AECE3E8C9}"/>
          </ac:spMkLst>
        </pc:spChg>
        <pc:spChg chg="mod">
          <ac:chgData name="Surmeli, Mehmet" userId="577b8232-6478-49db-95e7-2bf710c8f210" providerId="ADAL" clId="{4EAE14A4-6ACB-4D56-950C-BD91FF85A76D}" dt="2022-06-13T12:04:44.708" v="8168" actId="14100"/>
          <ac:spMkLst>
            <pc:docMk/>
            <pc:sldMk cId="2218967543" sldId="686"/>
            <ac:spMk id="25" creationId="{8085FF7F-9B8E-45E9-BA02-9C12D872CA4B}"/>
          </ac:spMkLst>
        </pc:spChg>
        <pc:spChg chg="mod">
          <ac:chgData name="Surmeli, Mehmet" userId="577b8232-6478-49db-95e7-2bf710c8f210" providerId="ADAL" clId="{4EAE14A4-6ACB-4D56-950C-BD91FF85A76D}" dt="2022-06-13T12:04:44.708" v="8168" actId="14100"/>
          <ac:spMkLst>
            <pc:docMk/>
            <pc:sldMk cId="2218967543" sldId="686"/>
            <ac:spMk id="26" creationId="{889A0370-8539-432D-B3B2-4ABFAF381452}"/>
          </ac:spMkLst>
        </pc:spChg>
        <pc:spChg chg="mod">
          <ac:chgData name="Surmeli, Mehmet" userId="577b8232-6478-49db-95e7-2bf710c8f210" providerId="ADAL" clId="{4EAE14A4-6ACB-4D56-950C-BD91FF85A76D}" dt="2022-06-13T12:04:44.708" v="8168" actId="14100"/>
          <ac:spMkLst>
            <pc:docMk/>
            <pc:sldMk cId="2218967543" sldId="686"/>
            <ac:spMk id="27" creationId="{7802863C-4721-4EF1-9402-0FB2D6A3F170}"/>
          </ac:spMkLst>
        </pc:spChg>
        <pc:spChg chg="mod">
          <ac:chgData name="Surmeli, Mehmet" userId="577b8232-6478-49db-95e7-2bf710c8f210" providerId="ADAL" clId="{4EAE14A4-6ACB-4D56-950C-BD91FF85A76D}" dt="2022-06-13T12:04:44.708" v="8168" actId="14100"/>
          <ac:spMkLst>
            <pc:docMk/>
            <pc:sldMk cId="2218967543" sldId="686"/>
            <ac:spMk id="28" creationId="{2FC629B7-3DD1-40C9-848B-3BBF9FB12290}"/>
          </ac:spMkLst>
        </pc:spChg>
        <pc:spChg chg="mod">
          <ac:chgData name="Surmeli, Mehmet" userId="577b8232-6478-49db-95e7-2bf710c8f210" providerId="ADAL" clId="{4EAE14A4-6ACB-4D56-950C-BD91FF85A76D}" dt="2022-06-13T12:04:44.708" v="8168" actId="14100"/>
          <ac:spMkLst>
            <pc:docMk/>
            <pc:sldMk cId="2218967543" sldId="686"/>
            <ac:spMk id="29" creationId="{CD61BC45-9D3A-461C-A9B0-301601836A62}"/>
          </ac:spMkLst>
        </pc:spChg>
        <pc:spChg chg="mod">
          <ac:chgData name="Surmeli, Mehmet" userId="577b8232-6478-49db-95e7-2bf710c8f210" providerId="ADAL" clId="{4EAE14A4-6ACB-4D56-950C-BD91FF85A76D}" dt="2022-06-13T12:04:44.708" v="8168" actId="14100"/>
          <ac:spMkLst>
            <pc:docMk/>
            <pc:sldMk cId="2218967543" sldId="686"/>
            <ac:spMk id="30" creationId="{888DF6F4-1BC0-4B4B-834E-A54D58965D1B}"/>
          </ac:spMkLst>
        </pc:spChg>
        <pc:spChg chg="mod">
          <ac:chgData name="Surmeli, Mehmet" userId="577b8232-6478-49db-95e7-2bf710c8f210" providerId="ADAL" clId="{4EAE14A4-6ACB-4D56-950C-BD91FF85A76D}" dt="2022-06-13T12:04:44.708" v="8168" actId="14100"/>
          <ac:spMkLst>
            <pc:docMk/>
            <pc:sldMk cId="2218967543" sldId="686"/>
            <ac:spMk id="31" creationId="{878A32CE-A642-455E-85C5-31FFD91E6270}"/>
          </ac:spMkLst>
        </pc:spChg>
        <pc:spChg chg="mod">
          <ac:chgData name="Surmeli, Mehmet" userId="577b8232-6478-49db-95e7-2bf710c8f210" providerId="ADAL" clId="{4EAE14A4-6ACB-4D56-950C-BD91FF85A76D}" dt="2022-06-13T12:04:44.708" v="8168" actId="14100"/>
          <ac:spMkLst>
            <pc:docMk/>
            <pc:sldMk cId="2218967543" sldId="686"/>
            <ac:spMk id="32" creationId="{90D1F224-E430-4FE1-B43D-BC501285781D}"/>
          </ac:spMkLst>
        </pc:spChg>
        <pc:spChg chg="mod">
          <ac:chgData name="Surmeli, Mehmet" userId="577b8232-6478-49db-95e7-2bf710c8f210" providerId="ADAL" clId="{4EAE14A4-6ACB-4D56-950C-BD91FF85A76D}" dt="2022-06-13T12:04:44.708" v="8168" actId="14100"/>
          <ac:spMkLst>
            <pc:docMk/>
            <pc:sldMk cId="2218967543" sldId="686"/>
            <ac:spMk id="33" creationId="{3EE26292-A473-42D5-8C93-C9FA06003411}"/>
          </ac:spMkLst>
        </pc:spChg>
        <pc:spChg chg="mod">
          <ac:chgData name="Surmeli, Mehmet" userId="577b8232-6478-49db-95e7-2bf710c8f210" providerId="ADAL" clId="{4EAE14A4-6ACB-4D56-950C-BD91FF85A76D}" dt="2022-06-13T12:04:44.708" v="8168" actId="14100"/>
          <ac:spMkLst>
            <pc:docMk/>
            <pc:sldMk cId="2218967543" sldId="686"/>
            <ac:spMk id="34" creationId="{F12D1225-1E3F-499E-B7BF-0E28A46872DE}"/>
          </ac:spMkLst>
        </pc:spChg>
        <pc:spChg chg="mod">
          <ac:chgData name="Surmeli, Mehmet" userId="577b8232-6478-49db-95e7-2bf710c8f210" providerId="ADAL" clId="{4EAE14A4-6ACB-4D56-950C-BD91FF85A76D}" dt="2022-06-13T12:04:44.708" v="8168" actId="14100"/>
          <ac:spMkLst>
            <pc:docMk/>
            <pc:sldMk cId="2218967543" sldId="686"/>
            <ac:spMk id="35" creationId="{2AC19037-D9E4-4802-95EB-900E155F9B61}"/>
          </ac:spMkLst>
        </pc:spChg>
        <pc:spChg chg="mod">
          <ac:chgData name="Surmeli, Mehmet" userId="577b8232-6478-49db-95e7-2bf710c8f210" providerId="ADAL" clId="{4EAE14A4-6ACB-4D56-950C-BD91FF85A76D}" dt="2022-06-13T12:04:44.708" v="8168" actId="14100"/>
          <ac:spMkLst>
            <pc:docMk/>
            <pc:sldMk cId="2218967543" sldId="686"/>
            <ac:spMk id="36" creationId="{19BFA010-F5E5-49CB-A21D-6E555981AAE5}"/>
          </ac:spMkLst>
        </pc:spChg>
        <pc:spChg chg="mod topLvl">
          <ac:chgData name="Surmeli, Mehmet" userId="577b8232-6478-49db-95e7-2bf710c8f210" providerId="ADAL" clId="{4EAE14A4-6ACB-4D56-950C-BD91FF85A76D}" dt="2022-06-16T13:51:06.023" v="9752" actId="164"/>
          <ac:spMkLst>
            <pc:docMk/>
            <pc:sldMk cId="2218967543" sldId="686"/>
            <ac:spMk id="38" creationId="{A444E147-B868-4A8F-AE56-8B6F57FC2E32}"/>
          </ac:spMkLst>
        </pc:spChg>
        <pc:spChg chg="mod ord topLvl">
          <ac:chgData name="Surmeli, Mehmet" userId="577b8232-6478-49db-95e7-2bf710c8f210" providerId="ADAL" clId="{4EAE14A4-6ACB-4D56-950C-BD91FF85A76D}" dt="2022-06-16T13:51:06.023" v="9752" actId="164"/>
          <ac:spMkLst>
            <pc:docMk/>
            <pc:sldMk cId="2218967543" sldId="686"/>
            <ac:spMk id="39" creationId="{48755D25-FD91-4667-BD00-39730CD00805}"/>
          </ac:spMkLst>
        </pc:spChg>
        <pc:spChg chg="del mod ord">
          <ac:chgData name="Surmeli, Mehmet" userId="577b8232-6478-49db-95e7-2bf710c8f210" providerId="ADAL" clId="{4EAE14A4-6ACB-4D56-950C-BD91FF85A76D}" dt="2022-06-13T12:05:13.963" v="8176" actId="478"/>
          <ac:spMkLst>
            <pc:docMk/>
            <pc:sldMk cId="2218967543" sldId="686"/>
            <ac:spMk id="40" creationId="{DB49CF05-F51C-461B-B049-E3D0ED1FEFE9}"/>
          </ac:spMkLst>
        </pc:spChg>
        <pc:spChg chg="mod topLvl">
          <ac:chgData name="Surmeli, Mehmet" userId="577b8232-6478-49db-95e7-2bf710c8f210" providerId="ADAL" clId="{4EAE14A4-6ACB-4D56-950C-BD91FF85A76D}" dt="2022-06-13T12:05:25.360" v="8177" actId="165"/>
          <ac:spMkLst>
            <pc:docMk/>
            <pc:sldMk cId="2218967543" sldId="686"/>
            <ac:spMk id="41" creationId="{24D6300B-4938-4C8C-B239-E018466EBF69}"/>
          </ac:spMkLst>
        </pc:spChg>
        <pc:spChg chg="mod topLvl">
          <ac:chgData name="Surmeli, Mehmet" userId="577b8232-6478-49db-95e7-2bf710c8f210" providerId="ADAL" clId="{4EAE14A4-6ACB-4D56-950C-BD91FF85A76D}" dt="2022-06-13T12:05:25.360" v="8177" actId="165"/>
          <ac:spMkLst>
            <pc:docMk/>
            <pc:sldMk cId="2218967543" sldId="686"/>
            <ac:spMk id="42" creationId="{EB69BF2D-4BC6-4780-BE17-D8F059ECB0FF}"/>
          </ac:spMkLst>
        </pc:spChg>
        <pc:spChg chg="mod topLvl">
          <ac:chgData name="Surmeli, Mehmet" userId="577b8232-6478-49db-95e7-2bf710c8f210" providerId="ADAL" clId="{4EAE14A4-6ACB-4D56-950C-BD91FF85A76D}" dt="2022-06-16T13:51:06.023" v="9752" actId="164"/>
          <ac:spMkLst>
            <pc:docMk/>
            <pc:sldMk cId="2218967543" sldId="686"/>
            <ac:spMk id="43" creationId="{0CC30313-E338-48A9-85CF-143D1D48067E}"/>
          </ac:spMkLst>
        </pc:spChg>
        <pc:spChg chg="mod">
          <ac:chgData name="Surmeli, Mehmet" userId="577b8232-6478-49db-95e7-2bf710c8f210" providerId="ADAL" clId="{4EAE14A4-6ACB-4D56-950C-BD91FF85A76D}" dt="2022-06-13T12:05:25.360" v="8177" actId="165"/>
          <ac:spMkLst>
            <pc:docMk/>
            <pc:sldMk cId="2218967543" sldId="686"/>
            <ac:spMk id="45" creationId="{39A5EFA9-0820-40AA-B3D1-780B225E3655}"/>
          </ac:spMkLst>
        </pc:spChg>
        <pc:spChg chg="mod">
          <ac:chgData name="Surmeli, Mehmet" userId="577b8232-6478-49db-95e7-2bf710c8f210" providerId="ADAL" clId="{4EAE14A4-6ACB-4D56-950C-BD91FF85A76D}" dt="2022-06-13T12:05:25.360" v="8177" actId="165"/>
          <ac:spMkLst>
            <pc:docMk/>
            <pc:sldMk cId="2218967543" sldId="686"/>
            <ac:spMk id="46" creationId="{21E93559-6886-45A5-BBAA-49E588935776}"/>
          </ac:spMkLst>
        </pc:spChg>
        <pc:spChg chg="mod">
          <ac:chgData name="Surmeli, Mehmet" userId="577b8232-6478-49db-95e7-2bf710c8f210" providerId="ADAL" clId="{4EAE14A4-6ACB-4D56-950C-BD91FF85A76D}" dt="2022-06-13T12:05:25.360" v="8177" actId="165"/>
          <ac:spMkLst>
            <pc:docMk/>
            <pc:sldMk cId="2218967543" sldId="686"/>
            <ac:spMk id="47" creationId="{45355B02-956B-4856-ADDA-28D89F2BC4BF}"/>
          </ac:spMkLst>
        </pc:spChg>
        <pc:spChg chg="mod">
          <ac:chgData name="Surmeli, Mehmet" userId="577b8232-6478-49db-95e7-2bf710c8f210" providerId="ADAL" clId="{4EAE14A4-6ACB-4D56-950C-BD91FF85A76D}" dt="2022-06-13T12:05:25.360" v="8177" actId="165"/>
          <ac:spMkLst>
            <pc:docMk/>
            <pc:sldMk cId="2218967543" sldId="686"/>
            <ac:spMk id="48" creationId="{6DDA3DD7-DBDD-4019-A969-62637C2D3519}"/>
          </ac:spMkLst>
        </pc:spChg>
        <pc:spChg chg="mod">
          <ac:chgData name="Surmeli, Mehmet" userId="577b8232-6478-49db-95e7-2bf710c8f210" providerId="ADAL" clId="{4EAE14A4-6ACB-4D56-950C-BD91FF85A76D}" dt="2022-06-13T12:05:25.360" v="8177" actId="165"/>
          <ac:spMkLst>
            <pc:docMk/>
            <pc:sldMk cId="2218967543" sldId="686"/>
            <ac:spMk id="49" creationId="{B6A7FC8B-B3E0-4861-B799-BA25C04F0552}"/>
          </ac:spMkLst>
        </pc:spChg>
        <pc:spChg chg="mod">
          <ac:chgData name="Surmeli, Mehmet" userId="577b8232-6478-49db-95e7-2bf710c8f210" providerId="ADAL" clId="{4EAE14A4-6ACB-4D56-950C-BD91FF85A76D}" dt="2022-06-13T12:05:25.360" v="8177" actId="165"/>
          <ac:spMkLst>
            <pc:docMk/>
            <pc:sldMk cId="2218967543" sldId="686"/>
            <ac:spMk id="50" creationId="{EF1B10D4-837A-49E6-818B-8143399DC15A}"/>
          </ac:spMkLst>
        </pc:spChg>
        <pc:spChg chg="mod">
          <ac:chgData name="Surmeli, Mehmet" userId="577b8232-6478-49db-95e7-2bf710c8f210" providerId="ADAL" clId="{4EAE14A4-6ACB-4D56-950C-BD91FF85A76D}" dt="2022-06-13T12:05:25.360" v="8177" actId="165"/>
          <ac:spMkLst>
            <pc:docMk/>
            <pc:sldMk cId="2218967543" sldId="686"/>
            <ac:spMk id="51" creationId="{41CB35BB-84FD-43CC-BA02-5FD70253F5F7}"/>
          </ac:spMkLst>
        </pc:spChg>
        <pc:spChg chg="mod">
          <ac:chgData name="Surmeli, Mehmet" userId="577b8232-6478-49db-95e7-2bf710c8f210" providerId="ADAL" clId="{4EAE14A4-6ACB-4D56-950C-BD91FF85A76D}" dt="2022-06-13T12:05:25.360" v="8177" actId="165"/>
          <ac:spMkLst>
            <pc:docMk/>
            <pc:sldMk cId="2218967543" sldId="686"/>
            <ac:spMk id="52" creationId="{FFFE0A95-F754-4008-B879-8C2016010C0F}"/>
          </ac:spMkLst>
        </pc:spChg>
        <pc:spChg chg="mod">
          <ac:chgData name="Surmeli, Mehmet" userId="577b8232-6478-49db-95e7-2bf710c8f210" providerId="ADAL" clId="{4EAE14A4-6ACB-4D56-950C-BD91FF85A76D}" dt="2022-06-13T12:05:25.360" v="8177" actId="165"/>
          <ac:spMkLst>
            <pc:docMk/>
            <pc:sldMk cId="2218967543" sldId="686"/>
            <ac:spMk id="53" creationId="{2503844F-2448-40C3-B879-F085DA56E8B9}"/>
          </ac:spMkLst>
        </pc:spChg>
        <pc:spChg chg="mod">
          <ac:chgData name="Surmeli, Mehmet" userId="577b8232-6478-49db-95e7-2bf710c8f210" providerId="ADAL" clId="{4EAE14A4-6ACB-4D56-950C-BD91FF85A76D}" dt="2022-06-13T12:05:25.360" v="8177" actId="165"/>
          <ac:spMkLst>
            <pc:docMk/>
            <pc:sldMk cId="2218967543" sldId="686"/>
            <ac:spMk id="54" creationId="{1899EA00-13A9-4F08-9A12-35D4499FCADB}"/>
          </ac:spMkLst>
        </pc:spChg>
        <pc:spChg chg="mod">
          <ac:chgData name="Surmeli, Mehmet" userId="577b8232-6478-49db-95e7-2bf710c8f210" providerId="ADAL" clId="{4EAE14A4-6ACB-4D56-950C-BD91FF85A76D}" dt="2022-06-13T12:05:25.360" v="8177" actId="165"/>
          <ac:spMkLst>
            <pc:docMk/>
            <pc:sldMk cId="2218967543" sldId="686"/>
            <ac:spMk id="55" creationId="{2A2036DF-EC4A-429C-8E95-3C43710EFBE4}"/>
          </ac:spMkLst>
        </pc:spChg>
        <pc:spChg chg="mod">
          <ac:chgData name="Surmeli, Mehmet" userId="577b8232-6478-49db-95e7-2bf710c8f210" providerId="ADAL" clId="{4EAE14A4-6ACB-4D56-950C-BD91FF85A76D}" dt="2022-06-13T12:05:25.360" v="8177" actId="165"/>
          <ac:spMkLst>
            <pc:docMk/>
            <pc:sldMk cId="2218967543" sldId="686"/>
            <ac:spMk id="56" creationId="{5766FC7D-13EF-4FD2-846A-133B59C99057}"/>
          </ac:spMkLst>
        </pc:spChg>
        <pc:spChg chg="add del mod">
          <ac:chgData name="Surmeli, Mehmet" userId="577b8232-6478-49db-95e7-2bf710c8f210" providerId="ADAL" clId="{4EAE14A4-6ACB-4D56-950C-BD91FF85A76D}" dt="2022-06-13T11:40:13.024" v="7608" actId="478"/>
          <ac:spMkLst>
            <pc:docMk/>
            <pc:sldMk cId="2218967543" sldId="686"/>
            <ac:spMk id="57" creationId="{BB9486FB-E8F5-4341-88D8-E7040C152E4F}"/>
          </ac:spMkLst>
        </pc:spChg>
        <pc:spChg chg="add del mod">
          <ac:chgData name="Surmeli, Mehmet" userId="577b8232-6478-49db-95e7-2bf710c8f210" providerId="ADAL" clId="{4EAE14A4-6ACB-4D56-950C-BD91FF85A76D}" dt="2022-06-13T12:11:21.713" v="8235" actId="478"/>
          <ac:spMkLst>
            <pc:docMk/>
            <pc:sldMk cId="2218967543" sldId="686"/>
            <ac:spMk id="71" creationId="{36294DB5-AF46-4E8B-AB21-E5E0C772096E}"/>
          </ac:spMkLst>
        </pc:spChg>
        <pc:spChg chg="add del mod ord">
          <ac:chgData name="Surmeli, Mehmet" userId="577b8232-6478-49db-95e7-2bf710c8f210" providerId="ADAL" clId="{4EAE14A4-6ACB-4D56-950C-BD91FF85A76D}" dt="2022-06-13T15:44:44.958" v="8453" actId="478"/>
          <ac:spMkLst>
            <pc:docMk/>
            <pc:sldMk cId="2218967543" sldId="686"/>
            <ac:spMk id="72" creationId="{4CC4690D-5DB2-47A5-A4F9-F6E8864992F7}"/>
          </ac:spMkLst>
        </pc:spChg>
        <pc:spChg chg="add del mod ord">
          <ac:chgData name="Surmeli, Mehmet" userId="577b8232-6478-49db-95e7-2bf710c8f210" providerId="ADAL" clId="{4EAE14A4-6ACB-4D56-950C-BD91FF85A76D}" dt="2022-06-13T15:44:44.958" v="8453" actId="478"/>
          <ac:spMkLst>
            <pc:docMk/>
            <pc:sldMk cId="2218967543" sldId="686"/>
            <ac:spMk id="73" creationId="{93174101-8383-4D36-9B75-06BEC7A4E350}"/>
          </ac:spMkLst>
        </pc:spChg>
        <pc:spChg chg="add del mod ord">
          <ac:chgData name="Surmeli, Mehmet" userId="577b8232-6478-49db-95e7-2bf710c8f210" providerId="ADAL" clId="{4EAE14A4-6ACB-4D56-950C-BD91FF85A76D}" dt="2022-06-13T12:13:05.381" v="8261" actId="478"/>
          <ac:spMkLst>
            <pc:docMk/>
            <pc:sldMk cId="2218967543" sldId="686"/>
            <ac:spMk id="74" creationId="{F1BB1B84-FCAF-45CD-9202-4C8D288A1734}"/>
          </ac:spMkLst>
        </pc:spChg>
        <pc:spChg chg="add del mod">
          <ac:chgData name="Surmeli, Mehmet" userId="577b8232-6478-49db-95e7-2bf710c8f210" providerId="ADAL" clId="{4EAE14A4-6ACB-4D56-950C-BD91FF85A76D}" dt="2022-06-13T15:44:44.958" v="8453" actId="478"/>
          <ac:spMkLst>
            <pc:docMk/>
            <pc:sldMk cId="2218967543" sldId="686"/>
            <ac:spMk id="75" creationId="{A4EFACCC-DB6E-4E2C-BD2F-682453D1D7AB}"/>
          </ac:spMkLst>
        </pc:spChg>
        <pc:spChg chg="add del mod">
          <ac:chgData name="Surmeli, Mehmet" userId="577b8232-6478-49db-95e7-2bf710c8f210" providerId="ADAL" clId="{4EAE14A4-6ACB-4D56-950C-BD91FF85A76D}" dt="2022-06-13T15:44:30.474" v="8450" actId="478"/>
          <ac:spMkLst>
            <pc:docMk/>
            <pc:sldMk cId="2218967543" sldId="686"/>
            <ac:spMk id="76" creationId="{519B162D-CAF5-46EF-9D2E-AFFBF55C0D23}"/>
          </ac:spMkLst>
        </pc:spChg>
        <pc:grpChg chg="add mod">
          <ac:chgData name="Surmeli, Mehmet" userId="577b8232-6478-49db-95e7-2bf710c8f210" providerId="ADAL" clId="{4EAE14A4-6ACB-4D56-950C-BD91FF85A76D}" dt="2022-06-16T13:51:06.023" v="9752" actId="164"/>
          <ac:grpSpMkLst>
            <pc:docMk/>
            <pc:sldMk cId="2218967543" sldId="686"/>
            <ac:grpSpMk id="2" creationId="{A0D3B46E-5137-4FAE-8912-5392A529EB5E}"/>
          </ac:grpSpMkLst>
        </pc:grpChg>
        <pc:grpChg chg="add mod">
          <ac:chgData name="Surmeli, Mehmet" userId="577b8232-6478-49db-95e7-2bf710c8f210" providerId="ADAL" clId="{4EAE14A4-6ACB-4D56-950C-BD91FF85A76D}" dt="2022-06-13T12:04:36.896" v="8166" actId="14100"/>
          <ac:grpSpMkLst>
            <pc:docMk/>
            <pc:sldMk cId="2218967543" sldId="686"/>
            <ac:grpSpMk id="7" creationId="{BFD1F6A4-32E3-4599-A608-756AFD0DBA40}"/>
          </ac:grpSpMkLst>
        </pc:grpChg>
        <pc:grpChg chg="add mod">
          <ac:chgData name="Surmeli, Mehmet" userId="577b8232-6478-49db-95e7-2bf710c8f210" providerId="ADAL" clId="{4EAE14A4-6ACB-4D56-950C-BD91FF85A76D}" dt="2022-06-13T12:04:44.708" v="8168" actId="14100"/>
          <ac:grpSpMkLst>
            <pc:docMk/>
            <pc:sldMk cId="2218967543" sldId="686"/>
            <ac:grpSpMk id="15" creationId="{573FCD7F-4B62-4B03-84D1-C5F3B3AF0EFA}"/>
          </ac:grpSpMkLst>
        </pc:grpChg>
        <pc:grpChg chg="mod">
          <ac:chgData name="Surmeli, Mehmet" userId="577b8232-6478-49db-95e7-2bf710c8f210" providerId="ADAL" clId="{4EAE14A4-6ACB-4D56-950C-BD91FF85A76D}" dt="2022-06-13T12:04:44.708" v="8168" actId="14100"/>
          <ac:grpSpMkLst>
            <pc:docMk/>
            <pc:sldMk cId="2218967543" sldId="686"/>
            <ac:grpSpMk id="22" creationId="{F1DE539D-0865-4C5B-80A7-980B982E6784}"/>
          </ac:grpSpMkLst>
        </pc:grpChg>
        <pc:grpChg chg="add del mod">
          <ac:chgData name="Surmeli, Mehmet" userId="577b8232-6478-49db-95e7-2bf710c8f210" providerId="ADAL" clId="{4EAE14A4-6ACB-4D56-950C-BD91FF85A76D}" dt="2022-06-13T12:05:25.360" v="8177" actId="165"/>
          <ac:grpSpMkLst>
            <pc:docMk/>
            <pc:sldMk cId="2218967543" sldId="686"/>
            <ac:grpSpMk id="37" creationId="{0983D123-486B-4FD2-B3F6-DFE108F2DFF5}"/>
          </ac:grpSpMkLst>
        </pc:grpChg>
        <pc:grpChg chg="del mod topLvl">
          <ac:chgData name="Surmeli, Mehmet" userId="577b8232-6478-49db-95e7-2bf710c8f210" providerId="ADAL" clId="{4EAE14A4-6ACB-4D56-950C-BD91FF85A76D}" dt="2022-06-13T12:05:29.032" v="8178" actId="478"/>
          <ac:grpSpMkLst>
            <pc:docMk/>
            <pc:sldMk cId="2218967543" sldId="686"/>
            <ac:grpSpMk id="44" creationId="{5E4626A6-2501-436C-829F-31FC7A187234}"/>
          </ac:grpSpMkLst>
        </pc:grpChg>
        <pc:picChg chg="add mod">
          <ac:chgData name="Surmeli, Mehmet" userId="577b8232-6478-49db-95e7-2bf710c8f210" providerId="ADAL" clId="{4EAE14A4-6ACB-4D56-950C-BD91FF85A76D}" dt="2022-06-16T13:44:26.454" v="9711" actId="1076"/>
          <ac:picMkLst>
            <pc:docMk/>
            <pc:sldMk cId="2218967543" sldId="686"/>
            <ac:picMk id="58" creationId="{9FE426A7-557B-4A99-99B1-D27C86BD226B}"/>
          </ac:picMkLst>
        </pc:picChg>
        <pc:picChg chg="add del mod modCrop">
          <ac:chgData name="Surmeli, Mehmet" userId="577b8232-6478-49db-95e7-2bf710c8f210" providerId="ADAL" clId="{4EAE14A4-6ACB-4D56-950C-BD91FF85A76D}" dt="2022-06-13T15:44:44.958" v="8453" actId="478"/>
          <ac:picMkLst>
            <pc:docMk/>
            <pc:sldMk cId="2218967543" sldId="686"/>
            <ac:picMk id="60" creationId="{8F5A6899-CAD0-4E12-8C5A-77FA10CE2570}"/>
          </ac:picMkLst>
        </pc:picChg>
        <pc:picChg chg="add del mod">
          <ac:chgData name="Surmeli, Mehmet" userId="577b8232-6478-49db-95e7-2bf710c8f210" providerId="ADAL" clId="{4EAE14A4-6ACB-4D56-950C-BD91FF85A76D}" dt="2022-06-13T15:44:44.958" v="8453" actId="478"/>
          <ac:picMkLst>
            <pc:docMk/>
            <pc:sldMk cId="2218967543" sldId="686"/>
            <ac:picMk id="61" creationId="{B2F96202-35CF-486F-A868-14B9CC98E5B9}"/>
          </ac:picMkLst>
        </pc:picChg>
        <pc:picChg chg="add del mod">
          <ac:chgData name="Surmeli, Mehmet" userId="577b8232-6478-49db-95e7-2bf710c8f210" providerId="ADAL" clId="{4EAE14A4-6ACB-4D56-950C-BD91FF85A76D}" dt="2022-06-13T15:44:44.958" v="8453" actId="478"/>
          <ac:picMkLst>
            <pc:docMk/>
            <pc:sldMk cId="2218967543" sldId="686"/>
            <ac:picMk id="62" creationId="{329184DA-4126-41AB-8DEB-CD7E93C59A86}"/>
          </ac:picMkLst>
        </pc:picChg>
        <pc:picChg chg="add del mod">
          <ac:chgData name="Surmeli, Mehmet" userId="577b8232-6478-49db-95e7-2bf710c8f210" providerId="ADAL" clId="{4EAE14A4-6ACB-4D56-950C-BD91FF85A76D}" dt="2022-06-13T12:08:33.057" v="8198"/>
          <ac:picMkLst>
            <pc:docMk/>
            <pc:sldMk cId="2218967543" sldId="686"/>
            <ac:picMk id="63" creationId="{A3CAE2DF-8366-444A-9751-E4F4A27F4863}"/>
          </ac:picMkLst>
        </pc:picChg>
        <pc:picChg chg="add del mod modCrop">
          <ac:chgData name="Surmeli, Mehmet" userId="577b8232-6478-49db-95e7-2bf710c8f210" providerId="ADAL" clId="{4EAE14A4-6ACB-4D56-950C-BD91FF85A76D}" dt="2022-06-13T15:44:44.958" v="8453" actId="478"/>
          <ac:picMkLst>
            <pc:docMk/>
            <pc:sldMk cId="2218967543" sldId="686"/>
            <ac:picMk id="65" creationId="{5E9F917E-E36D-4BBA-AC13-0CC42869364C}"/>
          </ac:picMkLst>
        </pc:picChg>
        <pc:picChg chg="add del mod">
          <ac:chgData name="Surmeli, Mehmet" userId="577b8232-6478-49db-95e7-2bf710c8f210" providerId="ADAL" clId="{4EAE14A4-6ACB-4D56-950C-BD91FF85A76D}" dt="2022-06-13T15:44:44.958" v="8453" actId="478"/>
          <ac:picMkLst>
            <pc:docMk/>
            <pc:sldMk cId="2218967543" sldId="686"/>
            <ac:picMk id="66" creationId="{2B347090-18BA-4663-AE98-BFFEF584F971}"/>
          </ac:picMkLst>
        </pc:picChg>
        <pc:picChg chg="add del mod">
          <ac:chgData name="Surmeli, Mehmet" userId="577b8232-6478-49db-95e7-2bf710c8f210" providerId="ADAL" clId="{4EAE14A4-6ACB-4D56-950C-BD91FF85A76D}" dt="2022-06-13T12:10:10.638" v="8215" actId="478"/>
          <ac:picMkLst>
            <pc:docMk/>
            <pc:sldMk cId="2218967543" sldId="686"/>
            <ac:picMk id="67" creationId="{7CBDC2A2-27E6-440E-87DF-93536EC265D6}"/>
          </ac:picMkLst>
        </pc:picChg>
        <pc:picChg chg="add del mod">
          <ac:chgData name="Surmeli, Mehmet" userId="577b8232-6478-49db-95e7-2bf710c8f210" providerId="ADAL" clId="{4EAE14A4-6ACB-4D56-950C-BD91FF85A76D}" dt="2022-06-13T15:44:44.958" v="8453" actId="478"/>
          <ac:picMkLst>
            <pc:docMk/>
            <pc:sldMk cId="2218967543" sldId="686"/>
            <ac:picMk id="69" creationId="{F95FAB4A-BEC0-430F-B44A-EEC4C685755F}"/>
          </ac:picMkLst>
        </pc:picChg>
        <pc:picChg chg="add del mod">
          <ac:chgData name="Surmeli, Mehmet" userId="577b8232-6478-49db-95e7-2bf710c8f210" providerId="ADAL" clId="{4EAE14A4-6ACB-4D56-950C-BD91FF85A76D}" dt="2022-06-13T15:44:44.958" v="8453" actId="478"/>
          <ac:picMkLst>
            <pc:docMk/>
            <pc:sldMk cId="2218967543" sldId="686"/>
            <ac:picMk id="70" creationId="{24736BB1-432A-4D31-9B62-A5172D42600A}"/>
          </ac:picMkLst>
        </pc:picChg>
        <pc:picChg chg="add mod">
          <ac:chgData name="Surmeli, Mehmet" userId="577b8232-6478-49db-95e7-2bf710c8f210" providerId="ADAL" clId="{4EAE14A4-6ACB-4D56-950C-BD91FF85A76D}" dt="2022-06-16T13:44:25.585" v="9710" actId="1076"/>
          <ac:picMkLst>
            <pc:docMk/>
            <pc:sldMk cId="2218967543" sldId="686"/>
            <ac:picMk id="78" creationId="{808E89F5-3641-4132-A461-5283B3F8CF86}"/>
          </ac:picMkLst>
        </pc:picChg>
      </pc:sldChg>
      <pc:sldChg chg="addSp delSp modSp add mod ord delAnim modAnim">
        <pc:chgData name="Surmeli, Mehmet" userId="577b8232-6478-49db-95e7-2bf710c8f210" providerId="ADAL" clId="{4EAE14A4-6ACB-4D56-950C-BD91FF85A76D}" dt="2022-06-17T12:55:34.004" v="10704" actId="20577"/>
        <pc:sldMkLst>
          <pc:docMk/>
          <pc:sldMk cId="3280616478" sldId="687"/>
        </pc:sldMkLst>
        <pc:spChg chg="del">
          <ac:chgData name="Surmeli, Mehmet" userId="577b8232-6478-49db-95e7-2bf710c8f210" providerId="ADAL" clId="{4EAE14A4-6ACB-4D56-950C-BD91FF85A76D}" dt="2022-06-13T16:22:35.550" v="8581" actId="478"/>
          <ac:spMkLst>
            <pc:docMk/>
            <pc:sldMk cId="3280616478" sldId="687"/>
            <ac:spMk id="56" creationId="{A20077CE-A401-4CC8-8F97-EED99F7F59E8}"/>
          </ac:spMkLst>
        </pc:spChg>
        <pc:spChg chg="mod">
          <ac:chgData name="Surmeli, Mehmet" userId="577b8232-6478-49db-95e7-2bf710c8f210" providerId="ADAL" clId="{4EAE14A4-6ACB-4D56-950C-BD91FF85A76D}" dt="2022-06-13T16:22:42.453" v="8582"/>
          <ac:spMkLst>
            <pc:docMk/>
            <pc:sldMk cId="3280616478" sldId="687"/>
            <ac:spMk id="58" creationId="{BDEF2B2B-EEEC-4B4A-B4F8-0107B4C43D42}"/>
          </ac:spMkLst>
        </pc:spChg>
        <pc:spChg chg="mod">
          <ac:chgData name="Surmeli, Mehmet" userId="577b8232-6478-49db-95e7-2bf710c8f210" providerId="ADAL" clId="{4EAE14A4-6ACB-4D56-950C-BD91FF85A76D}" dt="2022-06-13T16:51:18.525" v="9176" actId="17032"/>
          <ac:spMkLst>
            <pc:docMk/>
            <pc:sldMk cId="3280616478" sldId="687"/>
            <ac:spMk id="59" creationId="{4422F381-1BA6-4D44-B377-9E530D1CD430}"/>
          </ac:spMkLst>
        </pc:spChg>
        <pc:spChg chg="add mod">
          <ac:chgData name="Surmeli, Mehmet" userId="577b8232-6478-49db-95e7-2bf710c8f210" providerId="ADAL" clId="{4EAE14A4-6ACB-4D56-950C-BD91FF85A76D}" dt="2022-06-13T16:22:42.453" v="8582"/>
          <ac:spMkLst>
            <pc:docMk/>
            <pc:sldMk cId="3280616478" sldId="687"/>
            <ac:spMk id="60" creationId="{1F30F795-C44B-4FAB-BEC1-E30EBE6F4872}"/>
          </ac:spMkLst>
        </pc:spChg>
        <pc:spChg chg="mod">
          <ac:chgData name="Surmeli, Mehmet" userId="577b8232-6478-49db-95e7-2bf710c8f210" providerId="ADAL" clId="{4EAE14A4-6ACB-4D56-950C-BD91FF85A76D}" dt="2022-06-13T16:22:42.453" v="8582"/>
          <ac:spMkLst>
            <pc:docMk/>
            <pc:sldMk cId="3280616478" sldId="687"/>
            <ac:spMk id="62" creationId="{2071BCAC-74CE-4A82-B381-848837448E40}"/>
          </ac:spMkLst>
        </pc:spChg>
        <pc:spChg chg="mod">
          <ac:chgData name="Surmeli, Mehmet" userId="577b8232-6478-49db-95e7-2bf710c8f210" providerId="ADAL" clId="{4EAE14A4-6ACB-4D56-950C-BD91FF85A76D}" dt="2022-06-13T16:23:04.332" v="8634" actId="20577"/>
          <ac:spMkLst>
            <pc:docMk/>
            <pc:sldMk cId="3280616478" sldId="687"/>
            <ac:spMk id="63" creationId="{D42418B1-2F6D-4B86-851A-26EB3A31B224}"/>
          </ac:spMkLst>
        </pc:spChg>
        <pc:spChg chg="mod">
          <ac:chgData name="Surmeli, Mehmet" userId="577b8232-6478-49db-95e7-2bf710c8f210" providerId="ADAL" clId="{4EAE14A4-6ACB-4D56-950C-BD91FF85A76D}" dt="2022-06-13T16:22:42.453" v="8582"/>
          <ac:spMkLst>
            <pc:docMk/>
            <pc:sldMk cId="3280616478" sldId="687"/>
            <ac:spMk id="64" creationId="{888C6BAA-7EBC-4606-B568-74B3934B2DFE}"/>
          </ac:spMkLst>
        </pc:spChg>
        <pc:spChg chg="mod">
          <ac:chgData name="Surmeli, Mehmet" userId="577b8232-6478-49db-95e7-2bf710c8f210" providerId="ADAL" clId="{4EAE14A4-6ACB-4D56-950C-BD91FF85A76D}" dt="2022-06-13T16:23:11.266" v="8660" actId="20577"/>
          <ac:spMkLst>
            <pc:docMk/>
            <pc:sldMk cId="3280616478" sldId="687"/>
            <ac:spMk id="65" creationId="{AE1FB7B7-7B03-41ED-B2F4-9EE2754924C1}"/>
          </ac:spMkLst>
        </pc:spChg>
        <pc:spChg chg="mod">
          <ac:chgData name="Surmeli, Mehmet" userId="577b8232-6478-49db-95e7-2bf710c8f210" providerId="ADAL" clId="{4EAE14A4-6ACB-4D56-950C-BD91FF85A76D}" dt="2022-06-16T13:38:16.499" v="9412" actId="20577"/>
          <ac:spMkLst>
            <pc:docMk/>
            <pc:sldMk cId="3280616478" sldId="687"/>
            <ac:spMk id="66" creationId="{B481DAB8-0B89-498D-A087-6F9871D26930}"/>
          </ac:spMkLst>
        </pc:spChg>
        <pc:spChg chg="mod">
          <ac:chgData name="Surmeli, Mehmet" userId="577b8232-6478-49db-95e7-2bf710c8f210" providerId="ADAL" clId="{4EAE14A4-6ACB-4D56-950C-BD91FF85A76D}" dt="2022-06-13T16:22:42.453" v="8582"/>
          <ac:spMkLst>
            <pc:docMk/>
            <pc:sldMk cId="3280616478" sldId="687"/>
            <ac:spMk id="69" creationId="{5ED8F63D-FFAE-4283-9827-D188C964D1DC}"/>
          </ac:spMkLst>
        </pc:spChg>
        <pc:spChg chg="mod">
          <ac:chgData name="Surmeli, Mehmet" userId="577b8232-6478-49db-95e7-2bf710c8f210" providerId="ADAL" clId="{4EAE14A4-6ACB-4D56-950C-BD91FF85A76D}" dt="2022-06-16T13:42:41.938" v="9705" actId="20577"/>
          <ac:spMkLst>
            <pc:docMk/>
            <pc:sldMk cId="3280616478" sldId="687"/>
            <ac:spMk id="70" creationId="{BD0BC699-4591-405F-AED4-AE0578CAEBB7}"/>
          </ac:spMkLst>
        </pc:spChg>
        <pc:spChg chg="mod">
          <ac:chgData name="Surmeli, Mehmet" userId="577b8232-6478-49db-95e7-2bf710c8f210" providerId="ADAL" clId="{4EAE14A4-6ACB-4D56-950C-BD91FF85A76D}" dt="2022-06-16T13:42:17.859" v="9690"/>
          <ac:spMkLst>
            <pc:docMk/>
            <pc:sldMk cId="3280616478" sldId="687"/>
            <ac:spMk id="71" creationId="{7D185B01-E773-4CCE-8076-61602002E405}"/>
          </ac:spMkLst>
        </pc:spChg>
        <pc:spChg chg="mod">
          <ac:chgData name="Surmeli, Mehmet" userId="577b8232-6478-49db-95e7-2bf710c8f210" providerId="ADAL" clId="{4EAE14A4-6ACB-4D56-950C-BD91FF85A76D}" dt="2022-06-16T13:42:21.933" v="9692"/>
          <ac:spMkLst>
            <pc:docMk/>
            <pc:sldMk cId="3280616478" sldId="687"/>
            <ac:spMk id="72" creationId="{C913CCF1-559A-4F16-B63A-CBED4BC0A6BF}"/>
          </ac:spMkLst>
        </pc:spChg>
        <pc:spChg chg="mod">
          <ac:chgData name="Surmeli, Mehmet" userId="577b8232-6478-49db-95e7-2bf710c8f210" providerId="ADAL" clId="{4EAE14A4-6ACB-4D56-950C-BD91FF85A76D}" dt="2022-06-13T16:22:42.453" v="8582"/>
          <ac:spMkLst>
            <pc:docMk/>
            <pc:sldMk cId="3280616478" sldId="687"/>
            <ac:spMk id="75" creationId="{22AB6DC9-4B43-4F04-94BB-D8752FB2FC9F}"/>
          </ac:spMkLst>
        </pc:spChg>
        <pc:spChg chg="mod">
          <ac:chgData name="Surmeli, Mehmet" userId="577b8232-6478-49db-95e7-2bf710c8f210" providerId="ADAL" clId="{4EAE14A4-6ACB-4D56-950C-BD91FF85A76D}" dt="2022-06-13T16:22:42.453" v="8582"/>
          <ac:spMkLst>
            <pc:docMk/>
            <pc:sldMk cId="3280616478" sldId="687"/>
            <ac:spMk id="76" creationId="{D993224E-1DBA-459E-8B6D-B60FA5F6081D}"/>
          </ac:spMkLst>
        </pc:spChg>
        <pc:spChg chg="mod">
          <ac:chgData name="Surmeli, Mehmet" userId="577b8232-6478-49db-95e7-2bf710c8f210" providerId="ADAL" clId="{4EAE14A4-6ACB-4D56-950C-BD91FF85A76D}" dt="2022-06-17T12:55:34.004" v="10704" actId="20577"/>
          <ac:spMkLst>
            <pc:docMk/>
            <pc:sldMk cId="3280616478" sldId="687"/>
            <ac:spMk id="77" creationId="{41D4CA1E-AC74-4339-8618-684E6DEFFE2E}"/>
          </ac:spMkLst>
        </pc:spChg>
        <pc:spChg chg="mod">
          <ac:chgData name="Surmeli, Mehmet" userId="577b8232-6478-49db-95e7-2bf710c8f210" providerId="ADAL" clId="{4EAE14A4-6ACB-4D56-950C-BD91FF85A76D}" dt="2022-06-16T13:37:37.424" v="9333" actId="20577"/>
          <ac:spMkLst>
            <pc:docMk/>
            <pc:sldMk cId="3280616478" sldId="687"/>
            <ac:spMk id="78" creationId="{2540A79E-1083-4BB7-8A23-352EE1E57946}"/>
          </ac:spMkLst>
        </pc:spChg>
        <pc:spChg chg="mod">
          <ac:chgData name="Surmeli, Mehmet" userId="577b8232-6478-49db-95e7-2bf710c8f210" providerId="ADAL" clId="{4EAE14A4-6ACB-4D56-950C-BD91FF85A76D}" dt="2022-06-16T13:42:39.763" v="9703" actId="20577"/>
          <ac:spMkLst>
            <pc:docMk/>
            <pc:sldMk cId="3280616478" sldId="687"/>
            <ac:spMk id="81" creationId="{E7C661E7-CC5B-4815-9EFD-E82B253C4C82}"/>
          </ac:spMkLst>
        </pc:spChg>
        <pc:spChg chg="mod">
          <ac:chgData name="Surmeli, Mehmet" userId="577b8232-6478-49db-95e7-2bf710c8f210" providerId="ADAL" clId="{4EAE14A4-6ACB-4D56-950C-BD91FF85A76D}" dt="2022-06-16T13:42:27.451" v="9697" actId="20577"/>
          <ac:spMkLst>
            <pc:docMk/>
            <pc:sldMk cId="3280616478" sldId="687"/>
            <ac:spMk id="82" creationId="{41C2ADAD-EF89-443E-B1B9-A2C3800943DB}"/>
          </ac:spMkLst>
        </pc:spChg>
        <pc:spChg chg="mod">
          <ac:chgData name="Surmeli, Mehmet" userId="577b8232-6478-49db-95e7-2bf710c8f210" providerId="ADAL" clId="{4EAE14A4-6ACB-4D56-950C-BD91FF85A76D}" dt="2022-06-16T13:42:34.990" v="9700" actId="20577"/>
          <ac:spMkLst>
            <pc:docMk/>
            <pc:sldMk cId="3280616478" sldId="687"/>
            <ac:spMk id="83" creationId="{378340DB-5F8E-40AF-A588-5B00604EF9AD}"/>
          </ac:spMkLst>
        </pc:spChg>
        <pc:spChg chg="mod">
          <ac:chgData name="Surmeli, Mehmet" userId="577b8232-6478-49db-95e7-2bf710c8f210" providerId="ADAL" clId="{4EAE14A4-6ACB-4D56-950C-BD91FF85A76D}" dt="2022-06-13T16:22:42.453" v="8582"/>
          <ac:spMkLst>
            <pc:docMk/>
            <pc:sldMk cId="3280616478" sldId="687"/>
            <ac:spMk id="95" creationId="{207D4DCC-17FB-4FC2-B504-A7816552B2EE}"/>
          </ac:spMkLst>
        </pc:spChg>
        <pc:spChg chg="mod">
          <ac:chgData name="Surmeli, Mehmet" userId="577b8232-6478-49db-95e7-2bf710c8f210" providerId="ADAL" clId="{4EAE14A4-6ACB-4D56-950C-BD91FF85A76D}" dt="2022-06-13T16:22:42.453" v="8582"/>
          <ac:spMkLst>
            <pc:docMk/>
            <pc:sldMk cId="3280616478" sldId="687"/>
            <ac:spMk id="100" creationId="{24447211-3E3A-493F-995D-B13DFD7E5AB6}"/>
          </ac:spMkLst>
        </pc:spChg>
        <pc:spChg chg="mod">
          <ac:chgData name="Surmeli, Mehmet" userId="577b8232-6478-49db-95e7-2bf710c8f210" providerId="ADAL" clId="{4EAE14A4-6ACB-4D56-950C-BD91FF85A76D}" dt="2022-06-16T13:42:24.058" v="9693" actId="21"/>
          <ac:spMkLst>
            <pc:docMk/>
            <pc:sldMk cId="3280616478" sldId="687"/>
            <ac:spMk id="101" creationId="{39DC98CC-8A26-4245-BA47-E88389039B12}"/>
          </ac:spMkLst>
        </pc:spChg>
        <pc:spChg chg="mod">
          <ac:chgData name="Surmeli, Mehmet" userId="577b8232-6478-49db-95e7-2bf710c8f210" providerId="ADAL" clId="{4EAE14A4-6ACB-4D56-950C-BD91FF85A76D}" dt="2022-06-16T13:42:30.773" v="9698" actId="21"/>
          <ac:spMkLst>
            <pc:docMk/>
            <pc:sldMk cId="3280616478" sldId="687"/>
            <ac:spMk id="102" creationId="{CFCBF577-FA6E-40DC-9D0D-0FDD4958FF00}"/>
          </ac:spMkLst>
        </pc:spChg>
        <pc:spChg chg="mod">
          <ac:chgData name="Surmeli, Mehmet" userId="577b8232-6478-49db-95e7-2bf710c8f210" providerId="ADAL" clId="{4EAE14A4-6ACB-4D56-950C-BD91FF85A76D}" dt="2022-06-13T16:51:25.742" v="9177" actId="17032"/>
          <ac:spMkLst>
            <pc:docMk/>
            <pc:sldMk cId="3280616478" sldId="687"/>
            <ac:spMk id="105" creationId="{4D7EA1FD-29D0-4468-9862-35B5591F6D97}"/>
          </ac:spMkLst>
        </pc:spChg>
        <pc:spChg chg="mod">
          <ac:chgData name="Surmeli, Mehmet" userId="577b8232-6478-49db-95e7-2bf710c8f210" providerId="ADAL" clId="{4EAE14A4-6ACB-4D56-950C-BD91FF85A76D}" dt="2022-06-13T16:51:30.271" v="9178" actId="17032"/>
          <ac:spMkLst>
            <pc:docMk/>
            <pc:sldMk cId="3280616478" sldId="687"/>
            <ac:spMk id="107" creationId="{D9031795-CDD3-4617-99E8-7745EE5A2BF2}"/>
          </ac:spMkLst>
        </pc:spChg>
        <pc:spChg chg="mod">
          <ac:chgData name="Surmeli, Mehmet" userId="577b8232-6478-49db-95e7-2bf710c8f210" providerId="ADAL" clId="{4EAE14A4-6ACB-4D56-950C-BD91FF85A76D}" dt="2022-06-13T16:22:42.453" v="8582"/>
          <ac:spMkLst>
            <pc:docMk/>
            <pc:sldMk cId="3280616478" sldId="687"/>
            <ac:spMk id="108" creationId="{2ACF8D00-CC86-41AA-8DF0-6BD38C3F02F7}"/>
          </ac:spMkLst>
        </pc:spChg>
        <pc:spChg chg="mod">
          <ac:chgData name="Surmeli, Mehmet" userId="577b8232-6478-49db-95e7-2bf710c8f210" providerId="ADAL" clId="{4EAE14A4-6ACB-4D56-950C-BD91FF85A76D}" dt="2022-06-13T16:51:32.466" v="9179" actId="17032"/>
          <ac:spMkLst>
            <pc:docMk/>
            <pc:sldMk cId="3280616478" sldId="687"/>
            <ac:spMk id="109" creationId="{ADEDA3EE-CE78-441F-8BE4-AD3D0301DE16}"/>
          </ac:spMkLst>
        </pc:spChg>
        <pc:spChg chg="mod">
          <ac:chgData name="Surmeli, Mehmet" userId="577b8232-6478-49db-95e7-2bf710c8f210" providerId="ADAL" clId="{4EAE14A4-6ACB-4D56-950C-BD91FF85A76D}" dt="2022-06-13T16:22:42.453" v="8582"/>
          <ac:spMkLst>
            <pc:docMk/>
            <pc:sldMk cId="3280616478" sldId="687"/>
            <ac:spMk id="110" creationId="{936C4B54-D7E6-45C6-A976-3EDCF53BAA26}"/>
          </ac:spMkLst>
        </pc:spChg>
        <pc:spChg chg="add del">
          <ac:chgData name="Surmeli, Mehmet" userId="577b8232-6478-49db-95e7-2bf710c8f210" providerId="ADAL" clId="{4EAE14A4-6ACB-4D56-950C-BD91FF85A76D}" dt="2022-06-13T16:49:48.371" v="8966" actId="22"/>
          <ac:spMkLst>
            <pc:docMk/>
            <pc:sldMk cId="3280616478" sldId="687"/>
            <ac:spMk id="111" creationId="{7CAEAA45-E5C9-4BB3-A02E-F380FF80ABB0}"/>
          </ac:spMkLst>
        </pc:spChg>
        <pc:grpChg chg="del">
          <ac:chgData name="Surmeli, Mehmet" userId="577b8232-6478-49db-95e7-2bf710c8f210" providerId="ADAL" clId="{4EAE14A4-6ACB-4D56-950C-BD91FF85A76D}" dt="2022-06-13T16:22:34.147" v="8580" actId="478"/>
          <ac:grpSpMkLst>
            <pc:docMk/>
            <pc:sldMk cId="3280616478" sldId="687"/>
            <ac:grpSpMk id="47" creationId="{29060423-62FE-483E-A2B0-8B081058AA66}"/>
          </ac:grpSpMkLst>
        </pc:grpChg>
        <pc:grpChg chg="add mod">
          <ac:chgData name="Surmeli, Mehmet" userId="577b8232-6478-49db-95e7-2bf710c8f210" providerId="ADAL" clId="{4EAE14A4-6ACB-4D56-950C-BD91FF85A76D}" dt="2022-06-13T16:22:42.453" v="8582"/>
          <ac:grpSpMkLst>
            <pc:docMk/>
            <pc:sldMk cId="3280616478" sldId="687"/>
            <ac:grpSpMk id="57" creationId="{7F503C52-C2E3-4526-9908-90C960561EC6}"/>
          </ac:grpSpMkLst>
        </pc:grpChg>
        <pc:grpChg chg="add mod">
          <ac:chgData name="Surmeli, Mehmet" userId="577b8232-6478-49db-95e7-2bf710c8f210" providerId="ADAL" clId="{4EAE14A4-6ACB-4D56-950C-BD91FF85A76D}" dt="2022-06-13T16:22:42.453" v="8582"/>
          <ac:grpSpMkLst>
            <pc:docMk/>
            <pc:sldMk cId="3280616478" sldId="687"/>
            <ac:grpSpMk id="61" creationId="{F68FCEC4-4566-4C18-821F-DD7D0287B451}"/>
          </ac:grpSpMkLst>
        </pc:grpChg>
        <pc:grpChg chg="add mod">
          <ac:chgData name="Surmeli, Mehmet" userId="577b8232-6478-49db-95e7-2bf710c8f210" providerId="ADAL" clId="{4EAE14A4-6ACB-4D56-950C-BD91FF85A76D}" dt="2022-06-13T16:22:42.453" v="8582"/>
          <ac:grpSpMkLst>
            <pc:docMk/>
            <pc:sldMk cId="3280616478" sldId="687"/>
            <ac:grpSpMk id="68" creationId="{41BF6892-5BE1-4BF4-B442-204D06104B22}"/>
          </ac:grpSpMkLst>
        </pc:grpChg>
        <pc:grpChg chg="add mod">
          <ac:chgData name="Surmeli, Mehmet" userId="577b8232-6478-49db-95e7-2bf710c8f210" providerId="ADAL" clId="{4EAE14A4-6ACB-4D56-950C-BD91FF85A76D}" dt="2022-06-13T16:22:42.453" v="8582"/>
          <ac:grpSpMkLst>
            <pc:docMk/>
            <pc:sldMk cId="3280616478" sldId="687"/>
            <ac:grpSpMk id="74" creationId="{B5C6DFD3-FB0D-40FE-BC07-E06DC6B02881}"/>
          </ac:grpSpMkLst>
        </pc:grpChg>
        <pc:grpChg chg="add mod">
          <ac:chgData name="Surmeli, Mehmet" userId="577b8232-6478-49db-95e7-2bf710c8f210" providerId="ADAL" clId="{4EAE14A4-6ACB-4D56-950C-BD91FF85A76D}" dt="2022-06-13T16:22:42.453" v="8582"/>
          <ac:grpSpMkLst>
            <pc:docMk/>
            <pc:sldMk cId="3280616478" sldId="687"/>
            <ac:grpSpMk id="80" creationId="{C0E65335-975E-494A-BDAD-7DC721646DCB}"/>
          </ac:grpSpMkLst>
        </pc:grpChg>
        <pc:grpChg chg="del">
          <ac:chgData name="Surmeli, Mehmet" userId="577b8232-6478-49db-95e7-2bf710c8f210" providerId="ADAL" clId="{4EAE14A4-6ACB-4D56-950C-BD91FF85A76D}" dt="2022-06-13T16:22:29.817" v="8574" actId="478"/>
          <ac:grpSpMkLst>
            <pc:docMk/>
            <pc:sldMk cId="3280616478" sldId="687"/>
            <ac:grpSpMk id="84" creationId="{00000000-0000-0000-0000-000000000000}"/>
          </ac:grpSpMkLst>
        </pc:grpChg>
        <pc:grpChg chg="add del mod">
          <ac:chgData name="Surmeli, Mehmet" userId="577b8232-6478-49db-95e7-2bf710c8f210" providerId="ADAL" clId="{4EAE14A4-6ACB-4D56-950C-BD91FF85A76D}" dt="2022-06-16T13:42:36.972" v="9701" actId="478"/>
          <ac:grpSpMkLst>
            <pc:docMk/>
            <pc:sldMk cId="3280616478" sldId="687"/>
            <ac:grpSpMk id="93" creationId="{6366B880-FAD4-4898-9362-2E3198DCE0F6}"/>
          </ac:grpSpMkLst>
        </pc:grpChg>
        <pc:grpChg chg="add mod">
          <ac:chgData name="Surmeli, Mehmet" userId="577b8232-6478-49db-95e7-2bf710c8f210" providerId="ADAL" clId="{4EAE14A4-6ACB-4D56-950C-BD91FF85A76D}" dt="2022-06-13T16:22:42.453" v="8582"/>
          <ac:grpSpMkLst>
            <pc:docMk/>
            <pc:sldMk cId="3280616478" sldId="687"/>
            <ac:grpSpMk id="104" creationId="{90B67EDB-E6FB-4A1C-BA09-CEB15027FF19}"/>
          </ac:grpSpMkLst>
        </pc:grpChg>
        <pc:grpChg chg="mod">
          <ac:chgData name="Surmeli, Mehmet" userId="577b8232-6478-49db-95e7-2bf710c8f210" providerId="ADAL" clId="{4EAE14A4-6ACB-4D56-950C-BD91FF85A76D}" dt="2022-06-13T16:22:42.453" v="8582"/>
          <ac:grpSpMkLst>
            <pc:docMk/>
            <pc:sldMk cId="3280616478" sldId="687"/>
            <ac:grpSpMk id="106" creationId="{73E7CBD3-937A-4176-B380-74B904D1FDAF}"/>
          </ac:grpSpMkLst>
        </pc:grpChg>
        <pc:grpChg chg="del">
          <ac:chgData name="Surmeli, Mehmet" userId="577b8232-6478-49db-95e7-2bf710c8f210" providerId="ADAL" clId="{4EAE14A4-6ACB-4D56-950C-BD91FF85A76D}" dt="2022-06-13T16:22:30.830" v="8575" actId="478"/>
          <ac:grpSpMkLst>
            <pc:docMk/>
            <pc:sldMk cId="3280616478" sldId="687"/>
            <ac:grpSpMk id="184" creationId="{00000000-0000-0000-0000-000000000000}"/>
          </ac:grpSpMkLst>
        </pc:grpChg>
        <pc:grpChg chg="del">
          <ac:chgData name="Surmeli, Mehmet" userId="577b8232-6478-49db-95e7-2bf710c8f210" providerId="ADAL" clId="{4EAE14A4-6ACB-4D56-950C-BD91FF85A76D}" dt="2022-06-13T16:22:31.639" v="8576" actId="478"/>
          <ac:grpSpMkLst>
            <pc:docMk/>
            <pc:sldMk cId="3280616478" sldId="687"/>
            <ac:grpSpMk id="185" creationId="{00000000-0000-0000-0000-000000000000}"/>
          </ac:grpSpMkLst>
        </pc:grpChg>
        <pc:grpChg chg="del">
          <ac:chgData name="Surmeli, Mehmet" userId="577b8232-6478-49db-95e7-2bf710c8f210" providerId="ADAL" clId="{4EAE14A4-6ACB-4D56-950C-BD91FF85A76D}" dt="2022-06-13T16:22:32.344" v="8577" actId="478"/>
          <ac:grpSpMkLst>
            <pc:docMk/>
            <pc:sldMk cId="3280616478" sldId="687"/>
            <ac:grpSpMk id="186" creationId="{00000000-0000-0000-0000-000000000000}"/>
          </ac:grpSpMkLst>
        </pc:grpChg>
        <pc:grpChg chg="del">
          <ac:chgData name="Surmeli, Mehmet" userId="577b8232-6478-49db-95e7-2bf710c8f210" providerId="ADAL" clId="{4EAE14A4-6ACB-4D56-950C-BD91FF85A76D}" dt="2022-06-13T16:22:32.987" v="8578" actId="478"/>
          <ac:grpSpMkLst>
            <pc:docMk/>
            <pc:sldMk cId="3280616478" sldId="687"/>
            <ac:grpSpMk id="187" creationId="{00000000-0000-0000-0000-000000000000}"/>
          </ac:grpSpMkLst>
        </pc:grpChg>
        <pc:grpChg chg="del">
          <ac:chgData name="Surmeli, Mehmet" userId="577b8232-6478-49db-95e7-2bf710c8f210" providerId="ADAL" clId="{4EAE14A4-6ACB-4D56-950C-BD91FF85A76D}" dt="2022-06-13T16:22:33.546" v="8579" actId="478"/>
          <ac:grpSpMkLst>
            <pc:docMk/>
            <pc:sldMk cId="3280616478" sldId="687"/>
            <ac:grpSpMk id="188" creationId="{00000000-0000-0000-0000-000000000000}"/>
          </ac:grpSpMkLst>
        </pc:grpChg>
        <pc:cxnChg chg="mod">
          <ac:chgData name="Surmeli, Mehmet" userId="577b8232-6478-49db-95e7-2bf710c8f210" providerId="ADAL" clId="{4EAE14A4-6ACB-4D56-950C-BD91FF85A76D}" dt="2022-06-13T16:22:34.147" v="8580" actId="478"/>
          <ac:cxnSpMkLst>
            <pc:docMk/>
            <pc:sldMk cId="3280616478" sldId="687"/>
            <ac:cxnSpMk id="49" creationId="{97CEAC48-BA5F-4050-9E63-1111BBDB4C8C}"/>
          </ac:cxnSpMkLst>
        </pc:cxnChg>
        <pc:cxnChg chg="mod">
          <ac:chgData name="Surmeli, Mehmet" userId="577b8232-6478-49db-95e7-2bf710c8f210" providerId="ADAL" clId="{4EAE14A4-6ACB-4D56-950C-BD91FF85A76D}" dt="2022-06-13T16:22:42.453" v="8582"/>
          <ac:cxnSpMkLst>
            <pc:docMk/>
            <pc:sldMk cId="3280616478" sldId="687"/>
            <ac:cxnSpMk id="67" creationId="{8EA06F7A-DE68-435D-81A1-8DECE644AD1C}"/>
          </ac:cxnSpMkLst>
        </pc:cxnChg>
        <pc:cxnChg chg="mod">
          <ac:chgData name="Surmeli, Mehmet" userId="577b8232-6478-49db-95e7-2bf710c8f210" providerId="ADAL" clId="{4EAE14A4-6ACB-4D56-950C-BD91FF85A76D}" dt="2022-06-13T16:22:42.453" v="8582"/>
          <ac:cxnSpMkLst>
            <pc:docMk/>
            <pc:sldMk cId="3280616478" sldId="687"/>
            <ac:cxnSpMk id="73" creationId="{6A870215-A36F-46ED-A6FC-9C686AAC9226}"/>
          </ac:cxnSpMkLst>
        </pc:cxnChg>
        <pc:cxnChg chg="mod">
          <ac:chgData name="Surmeli, Mehmet" userId="577b8232-6478-49db-95e7-2bf710c8f210" providerId="ADAL" clId="{4EAE14A4-6ACB-4D56-950C-BD91FF85A76D}" dt="2022-06-13T16:22:42.453" v="8582"/>
          <ac:cxnSpMkLst>
            <pc:docMk/>
            <pc:sldMk cId="3280616478" sldId="687"/>
            <ac:cxnSpMk id="79" creationId="{31B9B383-8AAB-43EC-8A20-45B6AC4047AD}"/>
          </ac:cxnSpMkLst>
        </pc:cxnChg>
        <pc:cxnChg chg="mod">
          <ac:chgData name="Surmeli, Mehmet" userId="577b8232-6478-49db-95e7-2bf710c8f210" providerId="ADAL" clId="{4EAE14A4-6ACB-4D56-950C-BD91FF85A76D}" dt="2022-06-13T16:22:30.830" v="8575" actId="478"/>
          <ac:cxnSpMkLst>
            <pc:docMk/>
            <pc:sldMk cId="3280616478" sldId="687"/>
            <ac:cxnSpMk id="87" creationId="{00000000-0000-0000-0000-000000000000}"/>
          </ac:cxnSpMkLst>
        </pc:cxnChg>
        <pc:cxnChg chg="mod">
          <ac:chgData name="Surmeli, Mehmet" userId="577b8232-6478-49db-95e7-2bf710c8f210" providerId="ADAL" clId="{4EAE14A4-6ACB-4D56-950C-BD91FF85A76D}" dt="2022-06-13T16:22:31.639" v="8576" actId="478"/>
          <ac:cxnSpMkLst>
            <pc:docMk/>
            <pc:sldMk cId="3280616478" sldId="687"/>
            <ac:cxnSpMk id="88" creationId="{00000000-0000-0000-0000-000000000000}"/>
          </ac:cxnSpMkLst>
        </pc:cxnChg>
        <pc:cxnChg chg="mod">
          <ac:chgData name="Surmeli, Mehmet" userId="577b8232-6478-49db-95e7-2bf710c8f210" providerId="ADAL" clId="{4EAE14A4-6ACB-4D56-950C-BD91FF85A76D}" dt="2022-06-13T16:22:32.344" v="8577" actId="478"/>
          <ac:cxnSpMkLst>
            <pc:docMk/>
            <pc:sldMk cId="3280616478" sldId="687"/>
            <ac:cxnSpMk id="89" creationId="{00000000-0000-0000-0000-000000000000}"/>
          </ac:cxnSpMkLst>
        </pc:cxnChg>
        <pc:cxnChg chg="mod">
          <ac:chgData name="Surmeli, Mehmet" userId="577b8232-6478-49db-95e7-2bf710c8f210" providerId="ADAL" clId="{4EAE14A4-6ACB-4D56-950C-BD91FF85A76D}" dt="2022-06-16T13:38:56.537" v="9413" actId="14100"/>
          <ac:cxnSpMkLst>
            <pc:docMk/>
            <pc:sldMk cId="3280616478" sldId="687"/>
            <ac:cxnSpMk id="90" creationId="{AD4B35E8-481A-4027-A636-EE33AB9B69C5}"/>
          </ac:cxnSpMkLst>
        </pc:cxnChg>
        <pc:cxnChg chg="mod">
          <ac:chgData name="Surmeli, Mehmet" userId="577b8232-6478-49db-95e7-2bf710c8f210" providerId="ADAL" clId="{4EAE14A4-6ACB-4D56-950C-BD91FF85A76D}" dt="2022-06-13T16:22:32.987" v="8578" actId="478"/>
          <ac:cxnSpMkLst>
            <pc:docMk/>
            <pc:sldMk cId="3280616478" sldId="687"/>
            <ac:cxnSpMk id="91" creationId="{00000000-0000-0000-0000-000000000000}"/>
          </ac:cxnSpMkLst>
        </pc:cxnChg>
        <pc:cxnChg chg="mod">
          <ac:chgData name="Surmeli, Mehmet" userId="577b8232-6478-49db-95e7-2bf710c8f210" providerId="ADAL" clId="{4EAE14A4-6ACB-4D56-950C-BD91FF85A76D}" dt="2022-06-13T16:22:33.546" v="8579" actId="478"/>
          <ac:cxnSpMkLst>
            <pc:docMk/>
            <pc:sldMk cId="3280616478" sldId="687"/>
            <ac:cxnSpMk id="92" creationId="{00000000-0000-0000-0000-000000000000}"/>
          </ac:cxnSpMkLst>
        </pc:cxnChg>
        <pc:cxnChg chg="mod">
          <ac:chgData name="Surmeli, Mehmet" userId="577b8232-6478-49db-95e7-2bf710c8f210" providerId="ADAL" clId="{4EAE14A4-6ACB-4D56-950C-BD91FF85A76D}" dt="2022-06-16T13:42:36.972" v="9701" actId="478"/>
          <ac:cxnSpMkLst>
            <pc:docMk/>
            <pc:sldMk cId="3280616478" sldId="687"/>
            <ac:cxnSpMk id="103" creationId="{1DEDDF65-A8D9-4D19-924C-F78BA72E0C02}"/>
          </ac:cxnSpMkLst>
        </pc:cxnChg>
      </pc:sldChg>
      <pc:sldChg chg="addSp delSp modSp new mod ord modShow">
        <pc:chgData name="Surmeli, Mehmet" userId="577b8232-6478-49db-95e7-2bf710c8f210" providerId="ADAL" clId="{4EAE14A4-6ACB-4D56-950C-BD91FF85A76D}" dt="2022-06-16T13:33:45.224" v="9253" actId="729"/>
        <pc:sldMkLst>
          <pc:docMk/>
          <pc:sldMk cId="2257014316" sldId="688"/>
        </pc:sldMkLst>
        <pc:spChg chg="del">
          <ac:chgData name="Surmeli, Mehmet" userId="577b8232-6478-49db-95e7-2bf710c8f210" providerId="ADAL" clId="{4EAE14A4-6ACB-4D56-950C-BD91FF85A76D}" dt="2022-06-16T13:21:19.454" v="9230" actId="478"/>
          <ac:spMkLst>
            <pc:docMk/>
            <pc:sldMk cId="2257014316" sldId="688"/>
            <ac:spMk id="2" creationId="{E104DE5F-6C45-4C46-82BD-2FB34CC9C856}"/>
          </ac:spMkLst>
        </pc:spChg>
        <pc:spChg chg="mod">
          <ac:chgData name="Surmeli, Mehmet" userId="577b8232-6478-49db-95e7-2bf710c8f210" providerId="ADAL" clId="{4EAE14A4-6ACB-4D56-950C-BD91FF85A76D}" dt="2022-06-16T13:21:31.327" v="9246" actId="20577"/>
          <ac:spMkLst>
            <pc:docMk/>
            <pc:sldMk cId="2257014316" sldId="688"/>
            <ac:spMk id="3" creationId="{7A3BAEAA-A20B-4C80-88CD-B67BC2CF9715}"/>
          </ac:spMkLst>
        </pc:spChg>
        <pc:spChg chg="add del mod">
          <ac:chgData name="Surmeli, Mehmet" userId="577b8232-6478-49db-95e7-2bf710c8f210" providerId="ADAL" clId="{4EAE14A4-6ACB-4D56-950C-BD91FF85A76D}" dt="2022-06-16T13:22:23.833" v="9250" actId="478"/>
          <ac:spMkLst>
            <pc:docMk/>
            <pc:sldMk cId="2257014316" sldId="688"/>
            <ac:spMk id="6" creationId="{27EEF15C-BD25-4EC2-980B-0B0F015589AF}"/>
          </ac:spMkLst>
        </pc:spChg>
        <pc:picChg chg="add mod">
          <ac:chgData name="Surmeli, Mehmet" userId="577b8232-6478-49db-95e7-2bf710c8f210" providerId="ADAL" clId="{4EAE14A4-6ACB-4D56-950C-BD91FF85A76D}" dt="2022-06-16T13:21:25.624" v="9233" actId="1076"/>
          <ac:picMkLst>
            <pc:docMk/>
            <pc:sldMk cId="2257014316" sldId="688"/>
            <ac:picMk id="5" creationId="{667E263B-D3A9-4636-B039-4FE8CC1BB2C4}"/>
          </ac:picMkLst>
        </pc:picChg>
      </pc:sldChg>
      <pc:sldChg chg="addSp delSp modSp add mod delAnim modAnim">
        <pc:chgData name="Surmeli, Mehmet" userId="577b8232-6478-49db-95e7-2bf710c8f210" providerId="ADAL" clId="{4EAE14A4-6ACB-4D56-950C-BD91FF85A76D}" dt="2022-06-17T13:25:47.306" v="10741" actId="478"/>
        <pc:sldMkLst>
          <pc:docMk/>
          <pc:sldMk cId="610455940" sldId="689"/>
        </pc:sldMkLst>
        <pc:spChg chg="del">
          <ac:chgData name="Surmeli, Mehmet" userId="577b8232-6478-49db-95e7-2bf710c8f210" providerId="ADAL" clId="{4EAE14A4-6ACB-4D56-950C-BD91FF85A76D}" dt="2022-06-17T13:25:36.608" v="10736" actId="478"/>
          <ac:spMkLst>
            <pc:docMk/>
            <pc:sldMk cId="610455940" sldId="689"/>
            <ac:spMk id="84" creationId="{47E1A593-C924-4609-BE48-A75F20E38C77}"/>
          </ac:spMkLst>
        </pc:spChg>
        <pc:spChg chg="del">
          <ac:chgData name="Surmeli, Mehmet" userId="577b8232-6478-49db-95e7-2bf710c8f210" providerId="ADAL" clId="{4EAE14A4-6ACB-4D56-950C-BD91FF85A76D}" dt="2022-06-17T13:25:24.767" v="10728" actId="478"/>
          <ac:spMkLst>
            <pc:docMk/>
            <pc:sldMk cId="610455940" sldId="689"/>
            <ac:spMk id="127" creationId="{46ACE706-63D5-4A3A-99F2-04167900F29B}"/>
          </ac:spMkLst>
        </pc:spChg>
        <pc:spChg chg="del">
          <ac:chgData name="Surmeli, Mehmet" userId="577b8232-6478-49db-95e7-2bf710c8f210" providerId="ADAL" clId="{4EAE14A4-6ACB-4D56-950C-BD91FF85A76D}" dt="2022-06-17T13:25:08.557" v="10720" actId="478"/>
          <ac:spMkLst>
            <pc:docMk/>
            <pc:sldMk cId="610455940" sldId="689"/>
            <ac:spMk id="131" creationId="{556AF25A-D322-4D68-AD7C-D355E8D66D63}"/>
          </ac:spMkLst>
        </pc:spChg>
        <pc:grpChg chg="del">
          <ac:chgData name="Surmeli, Mehmet" userId="577b8232-6478-49db-95e7-2bf710c8f210" providerId="ADAL" clId="{4EAE14A4-6ACB-4D56-950C-BD91FF85A76D}" dt="2022-06-17T13:25:29.187" v="10732" actId="478"/>
          <ac:grpSpMkLst>
            <pc:docMk/>
            <pc:sldMk cId="610455940" sldId="689"/>
            <ac:grpSpMk id="107" creationId="{D4DC349B-87A9-4969-B2B3-43B4AC6A6C73}"/>
          </ac:grpSpMkLst>
        </pc:grpChg>
        <pc:grpChg chg="del">
          <ac:chgData name="Surmeli, Mehmet" userId="577b8232-6478-49db-95e7-2bf710c8f210" providerId="ADAL" clId="{4EAE14A4-6ACB-4D56-950C-BD91FF85A76D}" dt="2022-06-17T13:25:47.306" v="10741" actId="478"/>
          <ac:grpSpMkLst>
            <pc:docMk/>
            <pc:sldMk cId="610455940" sldId="689"/>
            <ac:grpSpMk id="112" creationId="{DB8926C0-CD89-41EA-9FD3-2AC7B9CCE510}"/>
          </ac:grpSpMkLst>
        </pc:grpChg>
        <pc:grpChg chg="del">
          <ac:chgData name="Surmeli, Mehmet" userId="577b8232-6478-49db-95e7-2bf710c8f210" providerId="ADAL" clId="{4EAE14A4-6ACB-4D56-950C-BD91FF85A76D}" dt="2022-06-17T13:25:43.165" v="10739" actId="478"/>
          <ac:grpSpMkLst>
            <pc:docMk/>
            <pc:sldMk cId="610455940" sldId="689"/>
            <ac:grpSpMk id="113" creationId="{CB1EE252-8794-4005-BC71-AD16EBFFFADF}"/>
          </ac:grpSpMkLst>
        </pc:grpChg>
        <pc:grpChg chg="del">
          <ac:chgData name="Surmeli, Mehmet" userId="577b8232-6478-49db-95e7-2bf710c8f210" providerId="ADAL" clId="{4EAE14A4-6ACB-4D56-950C-BD91FF85A76D}" dt="2022-06-17T13:25:11.884" v="10722" actId="478"/>
          <ac:grpSpMkLst>
            <pc:docMk/>
            <pc:sldMk cId="610455940" sldId="689"/>
            <ac:grpSpMk id="126" creationId="{59606DC3-FA15-4FF2-BF40-A8CF62050DC4}"/>
          </ac:grpSpMkLst>
        </pc:grpChg>
        <pc:grpChg chg="del">
          <ac:chgData name="Surmeli, Mehmet" userId="577b8232-6478-49db-95e7-2bf710c8f210" providerId="ADAL" clId="{4EAE14A4-6ACB-4D56-950C-BD91FF85A76D}" dt="2022-06-17T13:25:09.937" v="10721" actId="478"/>
          <ac:grpSpMkLst>
            <pc:docMk/>
            <pc:sldMk cId="610455940" sldId="689"/>
            <ac:grpSpMk id="141" creationId="{EB4F5B86-3545-449A-92F9-F842EAA1CB08}"/>
          </ac:grpSpMkLst>
        </pc:grpChg>
        <pc:graphicFrameChg chg="del">
          <ac:chgData name="Surmeli, Mehmet" userId="577b8232-6478-49db-95e7-2bf710c8f210" providerId="ADAL" clId="{4EAE14A4-6ACB-4D56-950C-BD91FF85A76D}" dt="2022-06-17T13:25:01.450" v="10713" actId="478"/>
          <ac:graphicFrameMkLst>
            <pc:docMk/>
            <pc:sldMk cId="610455940" sldId="689"/>
            <ac:graphicFrameMk id="105" creationId="{B809CE8B-80D0-493A-A68C-F4581943261A}"/>
          </ac:graphicFrameMkLst>
        </pc:graphicFrameChg>
        <pc:picChg chg="del">
          <ac:chgData name="Surmeli, Mehmet" userId="577b8232-6478-49db-95e7-2bf710c8f210" providerId="ADAL" clId="{4EAE14A4-6ACB-4D56-950C-BD91FF85A76D}" dt="2022-06-17T13:25:37.363" v="10737" actId="478"/>
          <ac:picMkLst>
            <pc:docMk/>
            <pc:sldMk cId="610455940" sldId="689"/>
            <ac:picMk id="3" creationId="{66B18F6C-B799-40D4-814D-107CAC9FB8CC}"/>
          </ac:picMkLst>
        </pc:picChg>
        <pc:picChg chg="del">
          <ac:chgData name="Surmeli, Mehmet" userId="577b8232-6478-49db-95e7-2bf710c8f210" providerId="ADAL" clId="{4EAE14A4-6ACB-4D56-950C-BD91FF85A76D}" dt="2022-06-17T13:25:19.853" v="10726" actId="478"/>
          <ac:picMkLst>
            <pc:docMk/>
            <pc:sldMk cId="610455940" sldId="689"/>
            <ac:picMk id="5" creationId="{433A0F32-C14B-4D75-BAEF-FD14AA3C1CAA}"/>
          </ac:picMkLst>
        </pc:picChg>
        <pc:picChg chg="del">
          <ac:chgData name="Surmeli, Mehmet" userId="577b8232-6478-49db-95e7-2bf710c8f210" providerId="ADAL" clId="{4EAE14A4-6ACB-4D56-950C-BD91FF85A76D}" dt="2022-06-17T13:25:26.115" v="10729" actId="478"/>
          <ac:picMkLst>
            <pc:docMk/>
            <pc:sldMk cId="610455940" sldId="689"/>
            <ac:picMk id="82" creationId="{F2946882-B228-49C6-A9B5-3E87168B398D}"/>
          </ac:picMkLst>
        </pc:picChg>
        <pc:picChg chg="del">
          <ac:chgData name="Surmeli, Mehmet" userId="577b8232-6478-49db-95e7-2bf710c8f210" providerId="ADAL" clId="{4EAE14A4-6ACB-4D56-950C-BD91FF85A76D}" dt="2022-06-17T13:25:30.712" v="10733" actId="478"/>
          <ac:picMkLst>
            <pc:docMk/>
            <pc:sldMk cId="610455940" sldId="689"/>
            <ac:picMk id="86" creationId="{40345B33-708C-42FC-AB14-CEFDBFA91E29}"/>
          </ac:picMkLst>
        </pc:picChg>
        <pc:picChg chg="del">
          <ac:chgData name="Surmeli, Mehmet" userId="577b8232-6478-49db-95e7-2bf710c8f210" providerId="ADAL" clId="{4EAE14A4-6ACB-4D56-950C-BD91FF85A76D}" dt="2022-06-17T13:25:35.435" v="10735" actId="478"/>
          <ac:picMkLst>
            <pc:docMk/>
            <pc:sldMk cId="610455940" sldId="689"/>
            <ac:picMk id="87" creationId="{284DD8D7-E8AF-46D1-B879-7B5575A09D8E}"/>
          </ac:picMkLst>
        </pc:picChg>
        <pc:picChg chg="del">
          <ac:chgData name="Surmeli, Mehmet" userId="577b8232-6478-49db-95e7-2bf710c8f210" providerId="ADAL" clId="{4EAE14A4-6ACB-4D56-950C-BD91FF85A76D}" dt="2022-06-17T13:25:38.571" v="10738" actId="478"/>
          <ac:picMkLst>
            <pc:docMk/>
            <pc:sldMk cId="610455940" sldId="689"/>
            <ac:picMk id="97" creationId="{51FA73EB-15CB-47A4-9BC0-BD7623AE7DFC}"/>
          </ac:picMkLst>
        </pc:picChg>
        <pc:picChg chg="del">
          <ac:chgData name="Surmeli, Mehmet" userId="577b8232-6478-49db-95e7-2bf710c8f210" providerId="ADAL" clId="{4EAE14A4-6ACB-4D56-950C-BD91FF85A76D}" dt="2022-06-17T13:25:45.066" v="10740" actId="478"/>
          <ac:picMkLst>
            <pc:docMk/>
            <pc:sldMk cId="610455940" sldId="689"/>
            <ac:picMk id="99" creationId="{B074D4C0-1D09-49B4-9FF0-D7802D4EFE28}"/>
          </ac:picMkLst>
        </pc:picChg>
        <pc:picChg chg="del">
          <ac:chgData name="Surmeli, Mehmet" userId="577b8232-6478-49db-95e7-2bf710c8f210" providerId="ADAL" clId="{4EAE14A4-6ACB-4D56-950C-BD91FF85A76D}" dt="2022-06-17T13:25:06.744" v="10719" actId="478"/>
          <ac:picMkLst>
            <pc:docMk/>
            <pc:sldMk cId="610455940" sldId="689"/>
            <ac:picMk id="129" creationId="{29B5791C-6AE1-453B-B620-B8CAE33D99EC}"/>
          </ac:picMkLst>
        </pc:picChg>
        <pc:picChg chg="del">
          <ac:chgData name="Surmeli, Mehmet" userId="577b8232-6478-49db-95e7-2bf710c8f210" providerId="ADAL" clId="{4EAE14A4-6ACB-4D56-950C-BD91FF85A76D}" dt="2022-06-17T13:25:03.261" v="10715" actId="478"/>
          <ac:picMkLst>
            <pc:docMk/>
            <pc:sldMk cId="610455940" sldId="689"/>
            <ac:picMk id="133" creationId="{EAA9E40B-2340-46FA-9FD4-B0C394DE46E7}"/>
          </ac:picMkLst>
        </pc:picChg>
        <pc:picChg chg="del">
          <ac:chgData name="Surmeli, Mehmet" userId="577b8232-6478-49db-95e7-2bf710c8f210" providerId="ADAL" clId="{4EAE14A4-6ACB-4D56-950C-BD91FF85A76D}" dt="2022-06-17T13:25:04.857" v="10717" actId="478"/>
          <ac:picMkLst>
            <pc:docMk/>
            <pc:sldMk cId="610455940" sldId="689"/>
            <ac:picMk id="134" creationId="{E327F240-6438-4116-AE20-339E297415CE}"/>
          </ac:picMkLst>
        </pc:picChg>
        <pc:picChg chg="del">
          <ac:chgData name="Surmeli, Mehmet" userId="577b8232-6478-49db-95e7-2bf710c8f210" providerId="ADAL" clId="{4EAE14A4-6ACB-4D56-950C-BD91FF85A76D}" dt="2022-06-17T13:25:04.065" v="10716" actId="478"/>
          <ac:picMkLst>
            <pc:docMk/>
            <pc:sldMk cId="610455940" sldId="689"/>
            <ac:picMk id="136" creationId="{CE5CDE74-85C1-4EBE-BED1-7F33B1E3B285}"/>
          </ac:picMkLst>
        </pc:picChg>
        <pc:picChg chg="del">
          <ac:chgData name="Surmeli, Mehmet" userId="577b8232-6478-49db-95e7-2bf710c8f210" providerId="ADAL" clId="{4EAE14A4-6ACB-4D56-950C-BD91FF85A76D}" dt="2022-06-17T13:25:05.745" v="10718" actId="478"/>
          <ac:picMkLst>
            <pc:docMk/>
            <pc:sldMk cId="610455940" sldId="689"/>
            <ac:picMk id="137" creationId="{AF9DA1B8-89F9-488B-B79B-3A4306A24F66}"/>
          </ac:picMkLst>
        </pc:picChg>
        <pc:picChg chg="del">
          <ac:chgData name="Surmeli, Mehmet" userId="577b8232-6478-49db-95e7-2bf710c8f210" providerId="ADAL" clId="{4EAE14A4-6ACB-4D56-950C-BD91FF85A76D}" dt="2022-06-17T13:25:02.341" v="10714" actId="478"/>
          <ac:picMkLst>
            <pc:docMk/>
            <pc:sldMk cId="610455940" sldId="689"/>
            <ac:picMk id="149" creationId="{860733CF-3E2B-465A-950E-B525085BA070}"/>
          </ac:picMkLst>
        </pc:picChg>
        <pc:picChg chg="del">
          <ac:chgData name="Surmeli, Mehmet" userId="577b8232-6478-49db-95e7-2bf710c8f210" providerId="ADAL" clId="{4EAE14A4-6ACB-4D56-950C-BD91FF85A76D}" dt="2022-06-17T13:25:23.039" v="10727" actId="478"/>
          <ac:picMkLst>
            <pc:docMk/>
            <pc:sldMk cId="610455940" sldId="689"/>
            <ac:picMk id="1026" creationId="{686018B2-5AB2-4140-8708-B07FFC970F41}"/>
          </ac:picMkLst>
        </pc:picChg>
        <pc:picChg chg="del">
          <ac:chgData name="Surmeli, Mehmet" userId="577b8232-6478-49db-95e7-2bf710c8f210" providerId="ADAL" clId="{4EAE14A4-6ACB-4D56-950C-BD91FF85A76D}" dt="2022-06-17T13:25:32.504" v="10734" actId="478"/>
          <ac:picMkLst>
            <pc:docMk/>
            <pc:sldMk cId="610455940" sldId="689"/>
            <ac:picMk id="1046" creationId="{8A855AC4-ADA6-49B6-80F4-A26F32E5FD59}"/>
          </ac:picMkLst>
        </pc:picChg>
        <pc:cxnChg chg="add del mod">
          <ac:chgData name="Surmeli, Mehmet" userId="577b8232-6478-49db-95e7-2bf710c8f210" providerId="ADAL" clId="{4EAE14A4-6ACB-4D56-950C-BD91FF85A76D}" dt="2022-06-17T13:25:17.441" v="10725" actId="478"/>
          <ac:cxnSpMkLst>
            <pc:docMk/>
            <pc:sldMk cId="610455940" sldId="689"/>
            <ac:cxnSpMk id="53" creationId="{6B3EB4AE-F121-4FDC-96F2-A14F3ABD53E9}"/>
          </ac:cxnSpMkLst>
        </pc:cxnChg>
        <pc:cxnChg chg="del mod">
          <ac:chgData name="Surmeli, Mehmet" userId="577b8232-6478-49db-95e7-2bf710c8f210" providerId="ADAL" clId="{4EAE14A4-6ACB-4D56-950C-BD91FF85A76D}" dt="2022-06-17T13:25:27.418" v="10730" actId="478"/>
          <ac:cxnSpMkLst>
            <pc:docMk/>
            <pc:sldMk cId="610455940" sldId="689"/>
            <ac:cxnSpMk id="101" creationId="{C3BB89F3-BB3A-4504-AFA7-6A2336CA1AEE}"/>
          </ac:cxnSpMkLst>
        </pc:cxnChg>
        <pc:cxnChg chg="del mod">
          <ac:chgData name="Surmeli, Mehmet" userId="577b8232-6478-49db-95e7-2bf710c8f210" providerId="ADAL" clId="{4EAE14A4-6ACB-4D56-950C-BD91FF85A76D}" dt="2022-06-17T13:25:14.031" v="10723" actId="478"/>
          <ac:cxnSpMkLst>
            <pc:docMk/>
            <pc:sldMk cId="610455940" sldId="689"/>
            <ac:cxnSpMk id="1042" creationId="{59E7EAC4-AD51-4D8C-8D21-EAF9A914B085}"/>
          </ac:cxnSpMkLst>
        </pc:cxnChg>
        <pc:cxnChg chg="del mod">
          <ac:chgData name="Surmeli, Mehmet" userId="577b8232-6478-49db-95e7-2bf710c8f210" providerId="ADAL" clId="{4EAE14A4-6ACB-4D56-950C-BD91FF85A76D}" dt="2022-06-17T13:25:28.333" v="10731" actId="478"/>
          <ac:cxnSpMkLst>
            <pc:docMk/>
            <pc:sldMk cId="610455940" sldId="689"/>
            <ac:cxnSpMk id="1048" creationId="{C907E3D1-7139-4D03-B24B-D8FE4D0A8F7A}"/>
          </ac:cxnSpMkLst>
        </pc:cxnChg>
      </pc:sldChg>
      <pc:sldChg chg="addSp delSp modSp new del mod">
        <pc:chgData name="Surmeli, Mehmet" userId="577b8232-6478-49db-95e7-2bf710c8f210" providerId="ADAL" clId="{4EAE14A4-6ACB-4D56-950C-BD91FF85A76D}" dt="2022-06-17T15:56:47.869" v="11025" actId="47"/>
        <pc:sldMkLst>
          <pc:docMk/>
          <pc:sldMk cId="1822099229" sldId="690"/>
        </pc:sldMkLst>
        <pc:spChg chg="add del mod ord">
          <ac:chgData name="Surmeli, Mehmet" userId="577b8232-6478-49db-95e7-2bf710c8f210" providerId="ADAL" clId="{4EAE14A4-6ACB-4D56-950C-BD91FF85A76D}" dt="2022-06-17T15:53:33.332" v="11013" actId="1076"/>
          <ac:spMkLst>
            <pc:docMk/>
            <pc:sldMk cId="1822099229" sldId="690"/>
            <ac:spMk id="2" creationId="{1CAB0BFE-E63D-420E-90A0-E861EB247B8D}"/>
          </ac:spMkLst>
        </pc:spChg>
        <pc:spChg chg="del">
          <ac:chgData name="Surmeli, Mehmet" userId="577b8232-6478-49db-95e7-2bf710c8f210" providerId="ADAL" clId="{4EAE14A4-6ACB-4D56-950C-BD91FF85A76D}" dt="2022-06-17T15:51:18.708" v="11004" actId="478"/>
          <ac:spMkLst>
            <pc:docMk/>
            <pc:sldMk cId="1822099229" sldId="690"/>
            <ac:spMk id="3" creationId="{18D6D829-C92A-4966-8688-A4C72379F0A6}"/>
          </ac:spMkLst>
        </pc:spChg>
        <pc:spChg chg="add ord">
          <ac:chgData name="Surmeli, Mehmet" userId="577b8232-6478-49db-95e7-2bf710c8f210" providerId="ADAL" clId="{4EAE14A4-6ACB-4D56-950C-BD91FF85A76D}" dt="2022-06-17T15:53:57.939" v="11015" actId="171"/>
          <ac:spMkLst>
            <pc:docMk/>
            <pc:sldMk cId="1822099229" sldId="690"/>
            <ac:spMk id="6" creationId="{DC14A22F-CBD8-4F3F-86F3-5113E2B6C711}"/>
          </ac:spMkLst>
        </pc:spChg>
        <pc:picChg chg="add mod">
          <ac:chgData name="Surmeli, Mehmet" userId="577b8232-6478-49db-95e7-2bf710c8f210" providerId="ADAL" clId="{4EAE14A4-6ACB-4D56-950C-BD91FF85A76D}" dt="2022-06-17T15:56:30.730" v="11021" actId="1076"/>
          <ac:picMkLst>
            <pc:docMk/>
            <pc:sldMk cId="1822099229" sldId="690"/>
            <ac:picMk id="5" creationId="{9FD40897-C07D-4AC9-B098-2004A3F502AA}"/>
          </ac:picMkLst>
        </pc:picChg>
      </pc:sldChg>
      <pc:sldChg chg="new del">
        <pc:chgData name="Surmeli, Mehmet" userId="577b8232-6478-49db-95e7-2bf710c8f210" providerId="ADAL" clId="{4EAE14A4-6ACB-4D56-950C-BD91FF85A76D}" dt="2022-06-17T13:27:14.403" v="10743" actId="47"/>
        <pc:sldMkLst>
          <pc:docMk/>
          <pc:sldMk cId="2427648960" sldId="690"/>
        </pc:sldMkLst>
      </pc:sldChg>
      <pc:sldChg chg="addSp delSp modSp new mod ord">
        <pc:chgData name="Surmeli, Mehmet" userId="577b8232-6478-49db-95e7-2bf710c8f210" providerId="ADAL" clId="{4EAE14A4-6ACB-4D56-950C-BD91FF85A76D}" dt="2022-06-17T15:56:45.734" v="11024" actId="478"/>
        <pc:sldMkLst>
          <pc:docMk/>
          <pc:sldMk cId="1829534601" sldId="691"/>
        </pc:sldMkLst>
        <pc:spChg chg="mod">
          <ac:chgData name="Surmeli, Mehmet" userId="577b8232-6478-49db-95e7-2bf710c8f210" providerId="ADAL" clId="{4EAE14A4-6ACB-4D56-950C-BD91FF85A76D}" dt="2022-06-17T15:56:43.391" v="11023"/>
          <ac:spMkLst>
            <pc:docMk/>
            <pc:sldMk cId="1829534601" sldId="691"/>
            <ac:spMk id="2" creationId="{AC1F8AA0-6342-43E5-AE10-4A345E1F36F0}"/>
          </ac:spMkLst>
        </pc:spChg>
        <pc:spChg chg="del">
          <ac:chgData name="Surmeli, Mehmet" userId="577b8232-6478-49db-95e7-2bf710c8f210" providerId="ADAL" clId="{4EAE14A4-6ACB-4D56-950C-BD91FF85A76D}" dt="2022-06-17T15:56:45.734" v="11024" actId="478"/>
          <ac:spMkLst>
            <pc:docMk/>
            <pc:sldMk cId="1829534601" sldId="691"/>
            <ac:spMk id="3" creationId="{95F840BE-C106-48AC-B444-AC3B86E1EA85}"/>
          </ac:spMkLst>
        </pc:spChg>
        <pc:spChg chg="del">
          <ac:chgData name="Surmeli, Mehmet" userId="577b8232-6478-49db-95e7-2bf710c8f210" providerId="ADAL" clId="{4EAE14A4-6ACB-4D56-950C-BD91FF85A76D}" dt="2022-06-17T15:56:34.223" v="11022"/>
          <ac:spMkLst>
            <pc:docMk/>
            <pc:sldMk cId="1829534601" sldId="691"/>
            <ac:spMk id="4" creationId="{EEDE6115-F86B-40F8-834F-C5D766541434}"/>
          </ac:spMkLst>
        </pc:spChg>
        <pc:picChg chg="add mod">
          <ac:chgData name="Surmeli, Mehmet" userId="577b8232-6478-49db-95e7-2bf710c8f210" providerId="ADAL" clId="{4EAE14A4-6ACB-4D56-950C-BD91FF85A76D}" dt="2022-06-17T15:56:34.223" v="11022"/>
          <ac:picMkLst>
            <pc:docMk/>
            <pc:sldMk cId="1829534601" sldId="691"/>
            <ac:picMk id="7" creationId="{C7365F45-9F15-49EF-BC48-8C483DDB1E77}"/>
          </ac:picMkLst>
        </pc:picChg>
      </pc:sldChg>
      <pc:sldMasterChg chg="delSldLayout">
        <pc:chgData name="Surmeli, Mehmet" userId="577b8232-6478-49db-95e7-2bf710c8f210" providerId="ADAL" clId="{4EAE14A4-6ACB-4D56-950C-BD91FF85A76D}" dt="2022-06-13T16:22:47.275" v="8583" actId="47"/>
        <pc:sldMasterMkLst>
          <pc:docMk/>
          <pc:sldMasterMk cId="2528700139" sldId="2147483743"/>
        </pc:sldMasterMkLst>
        <pc:sldLayoutChg chg="del">
          <pc:chgData name="Surmeli, Mehmet" userId="577b8232-6478-49db-95e7-2bf710c8f210" providerId="ADAL" clId="{4EAE14A4-6ACB-4D56-950C-BD91FF85A76D}" dt="2022-05-25T11:05:34.431" v="1831" actId="47"/>
          <pc:sldLayoutMkLst>
            <pc:docMk/>
            <pc:sldMasterMk cId="2528700139" sldId="2147483743"/>
            <pc:sldLayoutMk cId="238118597" sldId="2147484085"/>
          </pc:sldLayoutMkLst>
        </pc:sldLayoutChg>
        <pc:sldLayoutChg chg="del">
          <pc:chgData name="Surmeli, Mehmet" userId="577b8232-6478-49db-95e7-2bf710c8f210" providerId="ADAL" clId="{4EAE14A4-6ACB-4D56-950C-BD91FF85A76D}" dt="2022-06-13T16:22:47.275" v="8583" actId="47"/>
          <pc:sldLayoutMkLst>
            <pc:docMk/>
            <pc:sldMasterMk cId="2528700139" sldId="2147483743"/>
            <pc:sldLayoutMk cId="4136693786" sldId="2147484085"/>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ensure that your cloud environment is resilient in an incident, there are definitely a number of steps that can be taken in preparation </a:t>
            </a:r>
          </a:p>
          <a:p>
            <a:endParaRPr lang="en-US"/>
          </a:p>
          <a:p>
            <a:r>
              <a:rPr lang="en-US"/>
              <a:t>Firstly, </a:t>
            </a:r>
          </a:p>
          <a:p>
            <a:r>
              <a:rPr lang="en-US"/>
              <a:t>Map out your environment and understand what is there, as well as what the opportunities are to prepare the environment for an incident. </a:t>
            </a:r>
          </a:p>
          <a:p>
            <a:endParaRPr lang="en-US"/>
          </a:p>
          <a:p>
            <a:r>
              <a:rPr lang="en-US"/>
              <a:t>Pre-creating Responder Accounts &amp; Keys: This will save a lot of time during an investigation </a:t>
            </a:r>
          </a:p>
          <a:p>
            <a:r>
              <a:rPr lang="en-US"/>
              <a:t>- Have DFIR accounts prepared that are separate from normal every day use accounts (clear what activity is part of an investigation)</a:t>
            </a:r>
          </a:p>
          <a:p>
            <a:r>
              <a:rPr lang="en-US"/>
              <a:t>- Enable MFA for these accounts as well as Read only permissions (Just Enough Privileges)for DFIR account</a:t>
            </a:r>
          </a:p>
          <a:p>
            <a:endParaRPr lang="en-US"/>
          </a:p>
          <a:p>
            <a:r>
              <a:rPr lang="en-US"/>
              <a:t>Network Isolation: this can usually be achieved by </a:t>
            </a:r>
          </a:p>
          <a:p>
            <a:r>
              <a:rPr lang="en-US"/>
              <a:t>- "Security Groups" - pre-prepare your isolation groups before an incident so easy to isolate with a click of a button</a:t>
            </a:r>
          </a:p>
          <a:p>
            <a:endParaRPr lang="en-US"/>
          </a:p>
          <a:p>
            <a:r>
              <a:rPr lang="en-US"/>
              <a:t>Detection:</a:t>
            </a:r>
          </a:p>
          <a:p>
            <a:r>
              <a:rPr lang="en-US"/>
              <a:t>Consider what technology you can implement to enable detection and real time monitoring, as well as what level of automation you can apply to the detection process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For example in Azure you can enable Microsoft Monitoring agent or even full Windows Defender ATP. For  Azure MMA -&gt; “The Microsoft Monitoring agent scans for various security-related configurations and can then raise event log events for these which can be used in a detection stack“</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Playbooks make it easier to stay organized during an incident so these are important and shouldn’t only be a governance thing. They can also be very useful during table top simulations for your teams to practice and get familiar with what is needed during an incident. Also consider how these can be automated </a:t>
            </a:r>
          </a:p>
          <a:p>
            <a:endParaRPr lang="en-US"/>
          </a:p>
          <a:p>
            <a:r>
              <a:rPr lang="en-US"/>
              <a:t>Logging and centralization, a very important step</a:t>
            </a:r>
          </a:p>
          <a:p>
            <a:r>
              <a:rPr lang="en-US"/>
              <a:t>Often times logs aren’t centrally available so we cant answer key questions for clients</a:t>
            </a:r>
          </a:p>
          <a:p>
            <a:r>
              <a:rPr lang="en-US"/>
              <a:t>We also see clients keeping logs, but the logs are stored where the workload is running, in the account that created them so this causes a bit of a run around when an investigation kicks off</a:t>
            </a:r>
          </a:p>
          <a:p>
            <a:r>
              <a:rPr lang="en-US"/>
              <a:t>So an important question to ask is how would your team access these logs for this asset during an incident? </a:t>
            </a:r>
          </a:p>
          <a:p>
            <a:r>
              <a:rPr lang="en-US"/>
              <a:t>Ideally these should be centrally exported to a read only account, </a:t>
            </a:r>
          </a:p>
          <a:p>
            <a:r>
              <a:rPr lang="en-US"/>
              <a:t>and that way an attacker can’t tamper with or destroy the logs if they compromised the area where the logs are locally stored</a:t>
            </a:r>
          </a:p>
          <a:p>
            <a:r>
              <a:rPr lang="en-US"/>
              <a:t>----</a:t>
            </a:r>
          </a:p>
          <a:p>
            <a:r>
              <a:rPr lang="en-US"/>
              <a:t>----</a:t>
            </a:r>
          </a:p>
          <a:p>
            <a:endParaRPr lang="en-001"/>
          </a:p>
          <a:p>
            <a:endParaRPr lang="en-001"/>
          </a:p>
        </p:txBody>
      </p:sp>
      <p:sp>
        <p:nvSpPr>
          <p:cNvPr id="4" name="Slide Number Placeholder 3"/>
          <p:cNvSpPr>
            <a:spLocks noGrp="1"/>
          </p:cNvSpPr>
          <p:nvPr>
            <p:ph type="sldNum" sz="quarter" idx="5"/>
          </p:nvPr>
        </p:nvSpPr>
        <p:spPr/>
        <p:txBody>
          <a:bodyPr/>
          <a:lstStyle/>
          <a:p>
            <a:fld id="{1E0EB2E7-256E-2C46-88CB-48378432C6C9}" type="slidenum">
              <a:rPr lang="sv-SE" smtClean="0"/>
              <a:t>18</a:t>
            </a:fld>
            <a:endParaRPr lang="sv-SE"/>
          </a:p>
        </p:txBody>
      </p:sp>
    </p:spTree>
    <p:extLst>
      <p:ext uri="{BB962C8B-B14F-4D97-AF65-F5344CB8AC3E}">
        <p14:creationId xmlns:p14="http://schemas.microsoft.com/office/powerpoint/2010/main" val="41568337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ensure that your cloud environment is resilient in an incident, there are definitely a number of steps that can be taken in preparation </a:t>
            </a:r>
          </a:p>
          <a:p>
            <a:endParaRPr lang="en-US"/>
          </a:p>
          <a:p>
            <a:r>
              <a:rPr lang="en-US"/>
              <a:t>Firstly, </a:t>
            </a:r>
          </a:p>
          <a:p>
            <a:r>
              <a:rPr lang="en-US"/>
              <a:t>Map out your environment and understand what is there, as well as what the opportunities are to prepare the environment for an incident. </a:t>
            </a:r>
          </a:p>
          <a:p>
            <a:endParaRPr lang="en-US"/>
          </a:p>
          <a:p>
            <a:r>
              <a:rPr lang="en-US"/>
              <a:t>Pre-creating Responder Accounts &amp; Keys: This will save a lot of time during an investigation </a:t>
            </a:r>
          </a:p>
          <a:p>
            <a:r>
              <a:rPr lang="en-US"/>
              <a:t>- Have DFIR accounts prepared that are separate from normal every day use accounts (clear what activity is part of an investigation)</a:t>
            </a:r>
          </a:p>
          <a:p>
            <a:r>
              <a:rPr lang="en-US"/>
              <a:t>- Enable MFA for these accounts as well as Read only permissions (Just Enough Privileges)for DFIR account</a:t>
            </a:r>
          </a:p>
          <a:p>
            <a:endParaRPr lang="en-US"/>
          </a:p>
          <a:p>
            <a:r>
              <a:rPr lang="en-US"/>
              <a:t>Network Isolation: this can usually be achieved by </a:t>
            </a:r>
          </a:p>
          <a:p>
            <a:r>
              <a:rPr lang="en-US"/>
              <a:t>- "Security Groups" - pre-prepare your isolation groups before an incident so easy to isolate with a click of a button</a:t>
            </a:r>
          </a:p>
          <a:p>
            <a:endParaRPr lang="en-US"/>
          </a:p>
          <a:p>
            <a:r>
              <a:rPr lang="en-US"/>
              <a:t>Detection:</a:t>
            </a:r>
          </a:p>
          <a:p>
            <a:r>
              <a:rPr lang="en-US"/>
              <a:t>Consider what technology you can implement to enable detection and real time monitoring, as well as what level of automation you can apply to the detection process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For example in Azure you can enable Microsoft Monitoring agent or even full Windows Defender ATP. For  Azure MMA -&gt; “The Microsoft Monitoring agent scans for various security-related configurations and can then raise event log events for these which can be used in a detection stack“</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Playbooks make it easier to stay organized during an incident so these are important and shouldn’t only be a governance thing. They can also be very useful during table top simulations for your teams to practice and get familiar with what is needed during an incident. Also consider how these can be automated </a:t>
            </a:r>
          </a:p>
          <a:p>
            <a:endParaRPr lang="en-US"/>
          </a:p>
          <a:p>
            <a:r>
              <a:rPr lang="en-US"/>
              <a:t>Logging and centralization, a very important step</a:t>
            </a:r>
          </a:p>
          <a:p>
            <a:r>
              <a:rPr lang="en-US"/>
              <a:t>Often times logs aren’t centrally available so we cant answer key questions for clients</a:t>
            </a:r>
          </a:p>
          <a:p>
            <a:r>
              <a:rPr lang="en-US"/>
              <a:t>We also see clients keeping logs, but the logs are stored where the workload is running, in the account that created them so this causes a bit of a run around when an investigation kicks off</a:t>
            </a:r>
          </a:p>
          <a:p>
            <a:r>
              <a:rPr lang="en-US"/>
              <a:t>So an important question to ask is how would your team access these logs for this asset during an incident? </a:t>
            </a:r>
          </a:p>
          <a:p>
            <a:r>
              <a:rPr lang="en-US"/>
              <a:t>Ideally these should be centrally exported to a read only account, </a:t>
            </a:r>
          </a:p>
          <a:p>
            <a:r>
              <a:rPr lang="en-US"/>
              <a:t>and that way an attacker can’t tamper with or destroy the logs if they compromised the area where the logs are locally stored</a:t>
            </a:r>
          </a:p>
          <a:p>
            <a:r>
              <a:rPr lang="en-US"/>
              <a:t>----</a:t>
            </a:r>
          </a:p>
          <a:p>
            <a:r>
              <a:rPr lang="en-US"/>
              <a:t>----</a:t>
            </a:r>
          </a:p>
          <a:p>
            <a:endParaRPr lang="en-001"/>
          </a:p>
          <a:p>
            <a:endParaRPr lang="en-001"/>
          </a:p>
        </p:txBody>
      </p:sp>
      <p:sp>
        <p:nvSpPr>
          <p:cNvPr id="4" name="Slide Number Placeholder 3"/>
          <p:cNvSpPr>
            <a:spLocks noGrp="1"/>
          </p:cNvSpPr>
          <p:nvPr>
            <p:ph type="sldNum" sz="quarter" idx="5"/>
          </p:nvPr>
        </p:nvSpPr>
        <p:spPr/>
        <p:txBody>
          <a:bodyPr/>
          <a:lstStyle/>
          <a:p>
            <a:fld id="{1E0EB2E7-256E-2C46-88CB-48378432C6C9}" type="slidenum">
              <a:rPr lang="sv-SE" smtClean="0"/>
              <a:t>20</a:t>
            </a:fld>
            <a:endParaRPr lang="sv-SE"/>
          </a:p>
        </p:txBody>
      </p:sp>
    </p:spTree>
    <p:extLst>
      <p:ext uri="{BB962C8B-B14F-4D97-AF65-F5344CB8AC3E}">
        <p14:creationId xmlns:p14="http://schemas.microsoft.com/office/powerpoint/2010/main" val="19141527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10 mins on this slide</a:t>
            </a:r>
          </a:p>
          <a:p>
            <a:endParaRPr lang="en-US"/>
          </a:p>
          <a:p>
            <a:endParaRPr lang="en-US"/>
          </a:p>
          <a:p>
            <a:endParaRPr lang="en-US"/>
          </a:p>
          <a:p>
            <a:r>
              <a:rPr lang="en-US"/>
              <a:t>SAAS: </a:t>
            </a:r>
          </a:p>
          <a:p>
            <a:pPr marL="0" indent="0">
              <a:buNone/>
            </a:pPr>
            <a:r>
              <a:rPr lang="en-US"/>
              <a:t>-Access to important data is going to be delayed (Long wait for vendors to provide the correct logs –Example </a:t>
            </a:r>
            <a:r>
              <a:rPr lang="en-US" err="1"/>
              <a:t>Github</a:t>
            </a:r>
            <a:r>
              <a:rPr lang="en-US"/>
              <a:t> and the </a:t>
            </a:r>
            <a:r>
              <a:rPr lang="en-US" err="1"/>
              <a:t>Codecov</a:t>
            </a:r>
            <a:r>
              <a:rPr lang="en-US"/>
              <a:t> breach)</a:t>
            </a:r>
          </a:p>
          <a:p>
            <a:pPr>
              <a:buFontTx/>
              <a:buChar char="-"/>
            </a:pPr>
            <a:r>
              <a:rPr lang="en-US"/>
              <a:t>You cannot ensure that the data is forensically sound</a:t>
            </a:r>
          </a:p>
          <a:p>
            <a:pPr>
              <a:buFontTx/>
              <a:buChar char="-"/>
            </a:pPr>
            <a:r>
              <a:rPr lang="en-US"/>
              <a:t>Extracting logs without premium services = throttling </a:t>
            </a:r>
          </a:p>
          <a:p>
            <a:pPr>
              <a:buFontTx/>
              <a:buChar char="-"/>
            </a:pPr>
            <a:r>
              <a:rPr lang="en-US"/>
              <a:t>Logs may roll over / evidence may not be available at all</a:t>
            </a:r>
          </a:p>
          <a:p>
            <a:pPr marL="0" indent="0">
              <a:buNone/>
            </a:pPr>
            <a:endParaRPr lang="en-US"/>
          </a:p>
          <a:p>
            <a:r>
              <a:rPr lang="en-US"/>
              <a:t>CONTAINERISATION TECHNOLOGY:</a:t>
            </a:r>
          </a:p>
          <a:p>
            <a:pPr>
              <a:buFontTx/>
              <a:buChar char="-"/>
            </a:pPr>
            <a:r>
              <a:rPr lang="en-US"/>
              <a:t>Designed for rapid spinning up and taking down, not for forensic investigations</a:t>
            </a:r>
          </a:p>
          <a:p>
            <a:pPr>
              <a:buFontTx/>
              <a:buChar char="-"/>
            </a:pPr>
            <a:r>
              <a:rPr lang="en-US"/>
              <a:t>Forensic analysis of containers is not very well documented – Example Azure Virtual Desktops</a:t>
            </a:r>
          </a:p>
          <a:p>
            <a:pPr>
              <a:buFontTx/>
              <a:buChar char="-"/>
            </a:pPr>
            <a:endParaRPr lang="en-US"/>
          </a:p>
          <a:p>
            <a:r>
              <a:rPr lang="en-US"/>
              <a:t>IAAS on any platform</a:t>
            </a:r>
          </a:p>
          <a:p>
            <a:pPr>
              <a:buFontTx/>
              <a:buChar char="-"/>
            </a:pPr>
            <a:r>
              <a:rPr lang="en-US"/>
              <a:t>Data is expensive, to be lean - often logging is not on by default</a:t>
            </a:r>
          </a:p>
          <a:p>
            <a:pPr>
              <a:buFontTx/>
              <a:buChar char="-"/>
            </a:pPr>
            <a:r>
              <a:rPr lang="en-US"/>
              <a:t>Network logging is almost never available or sampled (?)</a:t>
            </a:r>
          </a:p>
          <a:p>
            <a:pPr>
              <a:buFontTx/>
              <a:buChar char="-"/>
            </a:pPr>
            <a:r>
              <a:rPr lang="en-US"/>
              <a:t>Access to resources in regions is complex </a:t>
            </a:r>
          </a:p>
          <a:p>
            <a:pPr marL="0" indent="0">
              <a:buNone/>
            </a:pPr>
            <a:endParaRPr lang="en-US"/>
          </a:p>
          <a:p>
            <a:endParaRPr lang="en-001"/>
          </a:p>
        </p:txBody>
      </p:sp>
    </p:spTree>
    <p:extLst>
      <p:ext uri="{BB962C8B-B14F-4D97-AF65-F5344CB8AC3E}">
        <p14:creationId xmlns:p14="http://schemas.microsoft.com/office/powerpoint/2010/main" val="30071436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1.jpeg"/><Relationship Id="rId1" Type="http://schemas.openxmlformats.org/officeDocument/2006/relationships/slideMaster" Target="../slideMasters/slideMaster6.xml"/><Relationship Id="rId4" Type="http://schemas.openxmlformats.org/officeDocument/2006/relationships/image" Target="../media/image27.sv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1.jpeg"/><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1.jpeg"/><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1.jpeg"/><Relationship Id="rId1" Type="http://schemas.openxmlformats.org/officeDocument/2006/relationships/slideMaster" Target="../slideMasters/slideMaster6.xml"/><Relationship Id="rId4" Type="http://schemas.openxmlformats.org/officeDocument/2006/relationships/image" Target="../media/image36.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10.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6.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10.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3.xml"/><Relationship Id="rId4" Type="http://schemas.openxmlformats.org/officeDocument/2006/relationships/image" Target="../media/image17.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jpeg"/><Relationship Id="rId1" Type="http://schemas.openxmlformats.org/officeDocument/2006/relationships/slideMaster" Target="../slideMasters/slideMaster3.xml"/><Relationship Id="rId4" Type="http://schemas.openxmlformats.org/officeDocument/2006/relationships/image" Target="../media/image6.sv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3.xml"/><Relationship Id="rId4" Type="http://schemas.openxmlformats.org/officeDocument/2006/relationships/image" Target="../media/image17.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jpeg"/><Relationship Id="rId1" Type="http://schemas.openxmlformats.org/officeDocument/2006/relationships/slideMaster" Target="../slideMasters/slideMaster3.xml"/><Relationship Id="rId4" Type="http://schemas.openxmlformats.org/officeDocument/2006/relationships/image" Target="../media/image10.sv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1.jpeg"/><Relationship Id="rId1" Type="http://schemas.openxmlformats.org/officeDocument/2006/relationships/slideMaster" Target="../slideMasters/slideMaster4.xml"/><Relationship Id="rId4" Type="http://schemas.openxmlformats.org/officeDocument/2006/relationships/image" Target="../media/image17.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jpeg"/><Relationship Id="rId1" Type="http://schemas.openxmlformats.org/officeDocument/2006/relationships/slideMaster" Target="../slideMasters/slideMaster4.xml"/><Relationship Id="rId4" Type="http://schemas.openxmlformats.org/officeDocument/2006/relationships/image" Target="../media/image6.sv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1.jpeg"/><Relationship Id="rId1" Type="http://schemas.openxmlformats.org/officeDocument/2006/relationships/slideMaster" Target="../slideMasters/slideMaster4.xml"/><Relationship Id="rId4" Type="http://schemas.openxmlformats.org/officeDocument/2006/relationships/image" Target="../media/image17.sv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jpe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jpe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1.jpeg"/><Relationship Id="rId1" Type="http://schemas.openxmlformats.org/officeDocument/2006/relationships/slideMaster" Target="../slideMasters/slideMaster4.xml"/><Relationship Id="rId4" Type="http://schemas.openxmlformats.org/officeDocument/2006/relationships/image" Target="../media/image10.sv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Master" Target="../slideMasters/slideMaster5.xml"/><Relationship Id="rId4" Type="http://schemas.openxmlformats.org/officeDocument/2006/relationships/image" Target="../media/image27.sv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8.jpeg"/><Relationship Id="rId1" Type="http://schemas.openxmlformats.org/officeDocument/2006/relationships/slideMaster" Target="../slideMasters/slideMaster5.xml"/><Relationship Id="rId4" Type="http://schemas.openxmlformats.org/officeDocument/2006/relationships/image" Target="../media/image6.sv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Master" Target="../slideMasters/slideMaster5.xml"/><Relationship Id="rId4" Type="http://schemas.openxmlformats.org/officeDocument/2006/relationships/image" Target="../media/image27.sv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5.jpe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5.jpeg"/><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5.jpeg"/><Relationship Id="rId1" Type="http://schemas.openxmlformats.org/officeDocument/2006/relationships/slideMaster" Target="../slideMasters/slideMaster5.xml"/><Relationship Id="rId4" Type="http://schemas.openxmlformats.org/officeDocument/2006/relationships/image" Target="../media/image10.sv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1.jpeg"/><Relationship Id="rId1" Type="http://schemas.openxmlformats.org/officeDocument/2006/relationships/slideMaster" Target="../slideMasters/slideMaster6.xml"/><Relationship Id="rId4" Type="http://schemas.openxmlformats.org/officeDocument/2006/relationships/image" Target="../media/image27.sv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2.jpeg"/><Relationship Id="rId1" Type="http://schemas.openxmlformats.org/officeDocument/2006/relationships/slideMaster" Target="../slideMasters/slideMaster6.xml"/><Relationship Id="rId4" Type="http://schemas.openxmlformats.org/officeDocument/2006/relationships/image" Target="../media/image6.sv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Master" Target="../slideMasters/slideMaster6.xml"/></Relationships>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theme" Target="../theme/theme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theme" Target="../theme/theme3.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slideLayout" Target="../slideLayouts/slideLayout7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20" Type="http://schemas.openxmlformats.org/officeDocument/2006/relationships/theme" Target="../theme/theme4.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10" Type="http://schemas.openxmlformats.org/officeDocument/2006/relationships/slideLayout" Target="../slideLayouts/slideLayout68.xml"/><Relationship Id="rId19" Type="http://schemas.openxmlformats.org/officeDocument/2006/relationships/slideLayout" Target="../slideLayouts/slideLayout77.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18" Type="http://schemas.openxmlformats.org/officeDocument/2006/relationships/slideLayout" Target="../slideLayouts/slideLayout9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17" Type="http://schemas.openxmlformats.org/officeDocument/2006/relationships/slideLayout" Target="../slideLayouts/slideLayout94.xml"/><Relationship Id="rId2" Type="http://schemas.openxmlformats.org/officeDocument/2006/relationships/slideLayout" Target="../slideLayouts/slideLayout79.xml"/><Relationship Id="rId16" Type="http://schemas.openxmlformats.org/officeDocument/2006/relationships/slideLayout" Target="../slideLayouts/slideLayout93.xml"/><Relationship Id="rId20" Type="http://schemas.openxmlformats.org/officeDocument/2006/relationships/theme" Target="../theme/theme5.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slideLayout" Target="../slideLayouts/slideLayout92.xml"/><Relationship Id="rId10" Type="http://schemas.openxmlformats.org/officeDocument/2006/relationships/slideLayout" Target="../slideLayouts/slideLayout87.xml"/><Relationship Id="rId19" Type="http://schemas.openxmlformats.org/officeDocument/2006/relationships/slideLayout" Target="../slideLayouts/slideLayout96.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18" Type="http://schemas.openxmlformats.org/officeDocument/2006/relationships/slideLayout" Target="../slideLayouts/slideLayout11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17" Type="http://schemas.openxmlformats.org/officeDocument/2006/relationships/slideLayout" Target="../slideLayouts/slideLayout113.xml"/><Relationship Id="rId2" Type="http://schemas.openxmlformats.org/officeDocument/2006/relationships/slideLayout" Target="../slideLayouts/slideLayout98.xml"/><Relationship Id="rId16" Type="http://schemas.openxmlformats.org/officeDocument/2006/relationships/slideLayout" Target="../slideLayouts/slideLayout112.xml"/><Relationship Id="rId20" Type="http://schemas.openxmlformats.org/officeDocument/2006/relationships/theme" Target="../theme/theme6.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5" Type="http://schemas.openxmlformats.org/officeDocument/2006/relationships/slideLayout" Target="../slideLayouts/slideLayout111.xml"/><Relationship Id="rId10" Type="http://schemas.openxmlformats.org/officeDocument/2006/relationships/slideLayout" Target="../slideLayouts/slideLayout106.xml"/><Relationship Id="rId19" Type="http://schemas.openxmlformats.org/officeDocument/2006/relationships/slideLayout" Target="../slideLayouts/slideLayout115.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slideLayout" Target="../slideLayouts/slideLayout110.xml"/></Relationships>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xml"/><Relationship Id="rId1" Type="http://schemas.openxmlformats.org/officeDocument/2006/relationships/slideLayout" Target="../slideLayouts/slideLayout20.xml"/><Relationship Id="rId4" Type="http://schemas.openxmlformats.org/officeDocument/2006/relationships/image" Target="../media/image68.png"/></Relationships>
</file>

<file path=ppt/slides/_rels/slide11.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48.png"/><Relationship Id="rId7" Type="http://schemas.openxmlformats.org/officeDocument/2006/relationships/image" Target="../media/image71.png"/><Relationship Id="rId2" Type="http://schemas.openxmlformats.org/officeDocument/2006/relationships/notesSlide" Target="../notesSlides/notesSlide6.xml"/><Relationship Id="rId1" Type="http://schemas.openxmlformats.org/officeDocument/2006/relationships/slideLayout" Target="../slideLayouts/slideLayout20.xml"/><Relationship Id="rId6" Type="http://schemas.openxmlformats.org/officeDocument/2006/relationships/image" Target="../media/image70.png"/><Relationship Id="rId5" Type="http://schemas.openxmlformats.org/officeDocument/2006/relationships/image" Target="../media/image49.png"/><Relationship Id="rId4" Type="http://schemas.openxmlformats.org/officeDocument/2006/relationships/image" Target="../media/image69.png"/></Relationships>
</file>

<file path=ppt/slides/_rels/slide12.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51.png"/><Relationship Id="rId7" Type="http://schemas.openxmlformats.org/officeDocument/2006/relationships/image" Target="../media/image75.png"/><Relationship Id="rId2" Type="http://schemas.openxmlformats.org/officeDocument/2006/relationships/notesSlide" Target="../notesSlides/notesSlide7.xml"/><Relationship Id="rId1" Type="http://schemas.openxmlformats.org/officeDocument/2006/relationships/slideLayout" Target="../slideLayouts/slideLayout20.xml"/><Relationship Id="rId6" Type="http://schemas.openxmlformats.org/officeDocument/2006/relationships/image" Target="../media/image74.png"/><Relationship Id="rId5" Type="http://schemas.openxmlformats.org/officeDocument/2006/relationships/hyperlink" Target="https://medium.com/@eng.mohamed.m.saeed/show-all-credentials-value-in-jenkins-using-script-console-83784e95b857" TargetMode="External"/><Relationship Id="rId4" Type="http://schemas.openxmlformats.org/officeDocument/2006/relationships/image" Target="../media/image73.png"/></Relationships>
</file>

<file path=ppt/slides/_rels/slide13.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svg"/><Relationship Id="rId18" Type="http://schemas.openxmlformats.org/officeDocument/2006/relationships/image" Target="../media/image82.png"/><Relationship Id="rId26" Type="http://schemas.openxmlformats.org/officeDocument/2006/relationships/image" Target="../media/image88.png"/><Relationship Id="rId3" Type="http://schemas.openxmlformats.org/officeDocument/2006/relationships/image" Target="../media/image47.png"/><Relationship Id="rId21" Type="http://schemas.openxmlformats.org/officeDocument/2006/relationships/image" Target="../media/image85.svg"/><Relationship Id="rId34" Type="http://schemas.openxmlformats.org/officeDocument/2006/relationships/image" Target="../media/image96.png"/><Relationship Id="rId7" Type="http://schemas.openxmlformats.org/officeDocument/2006/relationships/image" Target="../media/image77.png"/><Relationship Id="rId12" Type="http://schemas.openxmlformats.org/officeDocument/2006/relationships/image" Target="../media/image55.png"/><Relationship Id="rId17" Type="http://schemas.openxmlformats.org/officeDocument/2006/relationships/image" Target="../media/image81.svg"/><Relationship Id="rId25" Type="http://schemas.openxmlformats.org/officeDocument/2006/relationships/image" Target="../media/image87.svg"/><Relationship Id="rId33" Type="http://schemas.openxmlformats.org/officeDocument/2006/relationships/image" Target="../media/image95.svg"/><Relationship Id="rId38" Type="http://schemas.openxmlformats.org/officeDocument/2006/relationships/image" Target="../media/image100.svg"/><Relationship Id="rId2" Type="http://schemas.openxmlformats.org/officeDocument/2006/relationships/notesSlide" Target="../notesSlides/notesSlide8.xml"/><Relationship Id="rId16" Type="http://schemas.openxmlformats.org/officeDocument/2006/relationships/image" Target="../media/image80.png"/><Relationship Id="rId20" Type="http://schemas.openxmlformats.org/officeDocument/2006/relationships/image" Target="../media/image84.png"/><Relationship Id="rId29" Type="http://schemas.openxmlformats.org/officeDocument/2006/relationships/image" Target="../media/image91.svg"/><Relationship Id="rId1" Type="http://schemas.openxmlformats.org/officeDocument/2006/relationships/slideLayout" Target="../slideLayouts/slideLayout20.xml"/><Relationship Id="rId6" Type="http://schemas.openxmlformats.org/officeDocument/2006/relationships/image" Target="../media/image50.png"/><Relationship Id="rId11" Type="http://schemas.openxmlformats.org/officeDocument/2006/relationships/image" Target="../media/image54.png"/><Relationship Id="rId24" Type="http://schemas.openxmlformats.org/officeDocument/2006/relationships/image" Target="../media/image86.png"/><Relationship Id="rId32" Type="http://schemas.openxmlformats.org/officeDocument/2006/relationships/image" Target="../media/image94.png"/><Relationship Id="rId37" Type="http://schemas.openxmlformats.org/officeDocument/2006/relationships/image" Target="../media/image99.svg"/><Relationship Id="rId5" Type="http://schemas.openxmlformats.org/officeDocument/2006/relationships/image" Target="../media/image49.png"/><Relationship Id="rId15" Type="http://schemas.openxmlformats.org/officeDocument/2006/relationships/image" Target="../media/image79.svg"/><Relationship Id="rId23" Type="http://schemas.openxmlformats.org/officeDocument/2006/relationships/image" Target="../media/image58.svg"/><Relationship Id="rId28" Type="http://schemas.openxmlformats.org/officeDocument/2006/relationships/image" Target="../media/image90.png"/><Relationship Id="rId36" Type="http://schemas.openxmlformats.org/officeDocument/2006/relationships/image" Target="../media/image98.png"/><Relationship Id="rId10" Type="http://schemas.openxmlformats.org/officeDocument/2006/relationships/image" Target="../media/image53.png"/><Relationship Id="rId19" Type="http://schemas.openxmlformats.org/officeDocument/2006/relationships/image" Target="../media/image83.svg"/><Relationship Id="rId31" Type="http://schemas.openxmlformats.org/officeDocument/2006/relationships/image" Target="../media/image93.png"/><Relationship Id="rId4" Type="http://schemas.openxmlformats.org/officeDocument/2006/relationships/image" Target="../media/image48.png"/><Relationship Id="rId9" Type="http://schemas.openxmlformats.org/officeDocument/2006/relationships/image" Target="../media/image52.png"/><Relationship Id="rId14" Type="http://schemas.openxmlformats.org/officeDocument/2006/relationships/image" Target="../media/image78.png"/><Relationship Id="rId22" Type="http://schemas.openxmlformats.org/officeDocument/2006/relationships/image" Target="../media/image57.png"/><Relationship Id="rId27" Type="http://schemas.openxmlformats.org/officeDocument/2006/relationships/image" Target="../media/image89.svg"/><Relationship Id="rId30" Type="http://schemas.openxmlformats.org/officeDocument/2006/relationships/image" Target="../media/image92.png"/><Relationship Id="rId35" Type="http://schemas.openxmlformats.org/officeDocument/2006/relationships/image" Target="../media/image97.svg"/></Relationships>
</file>

<file path=ppt/slides/_rels/slide14.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8" Type="http://schemas.openxmlformats.org/officeDocument/2006/relationships/hyperlink" Target="https://github.com/countercept/chainsaw" TargetMode="External"/><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hyperlink" Target="https://github.com/FSecureLABS/LinuxCatScale" TargetMode="External"/><Relationship Id="rId5" Type="http://schemas.openxmlformats.org/officeDocument/2006/relationships/image" Target="../media/image40.png"/><Relationship Id="rId10" Type="http://schemas.openxmlformats.org/officeDocument/2006/relationships/hyperlink" Target="https://github.com/countercept/detectree" TargetMode="External"/><Relationship Id="rId4" Type="http://schemas.openxmlformats.org/officeDocument/2006/relationships/image" Target="../media/image39.png"/><Relationship Id="rId9" Type="http://schemas.openxmlformats.org/officeDocument/2006/relationships/image" Target="../media/image4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microsoft.com/office/2007/relationships/hdphoto" Target="../media/hdphoto1.wdp"/><Relationship Id="rId5" Type="http://schemas.openxmlformats.org/officeDocument/2006/relationships/image" Target="../media/image46.png"/><Relationship Id="rId4" Type="http://schemas.openxmlformats.org/officeDocument/2006/relationships/image" Target="../media/image4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6.svg"/><Relationship Id="rId2" Type="http://schemas.openxmlformats.org/officeDocument/2006/relationships/notesSlide" Target="../notesSlides/notesSlide2.xml"/><Relationship Id="rId1" Type="http://schemas.openxmlformats.org/officeDocument/2006/relationships/slideLayout" Target="../slideLayouts/slideLayout20.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 Id="rId14" Type="http://schemas.openxmlformats.org/officeDocument/2006/relationships/image" Target="../media/image58.svg"/></Relationships>
</file>

<file path=ppt/slides/_rels/slide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xml"/><Relationship Id="rId1" Type="http://schemas.openxmlformats.org/officeDocument/2006/relationships/slideLayout" Target="../slideLayouts/slideLayout20.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6.png"/><Relationship Id="rId2" Type="http://schemas.openxmlformats.org/officeDocument/2006/relationships/notesSlide" Target="../notesSlides/notesSlide4.xml"/><Relationship Id="rId1" Type="http://schemas.openxmlformats.org/officeDocument/2006/relationships/slideLayout" Target="../slideLayouts/slideLayout20.xml"/><Relationship Id="rId6" Type="http://schemas.openxmlformats.org/officeDocument/2006/relationships/image" Target="../media/image65.gif"/><Relationship Id="rId5" Type="http://schemas.openxmlformats.org/officeDocument/2006/relationships/hyperlink" Target="https://endgame.readthedocs.io/en/latest/" TargetMode="External"/><Relationship Id="rId4" Type="http://schemas.openxmlformats.org/officeDocument/2006/relationships/image" Target="../media/image64.png"/></Relationships>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docProps/app.xml><?xml version="1.0" encoding="utf-8"?>
<Properties xmlns="http://schemas.openxmlformats.org/officeDocument/2006/extended-properties" xmlns:vt="http://schemas.openxmlformats.org/officeDocument/2006/docPropsVTypes">
  <Template>WithSecure</Template>
  <TotalTime>0</TotalTime>
  <Words>2097</Words>
  <Application>Microsoft Office PowerPoint</Application>
  <PresentationFormat>Widescreen</PresentationFormat>
  <Paragraphs>331</Paragraphs>
  <Slides>23</Slides>
  <Notes>11</Notes>
  <HiddenSlides>4</HiddenSlides>
  <MMClips>0</MMClips>
  <ScaleCrop>false</ScaleCrop>
  <HeadingPairs>
    <vt:vector size="6" baseType="variant">
      <vt:variant>
        <vt:lpstr>Fonts Used</vt:lpstr>
      </vt:variant>
      <vt:variant>
        <vt:i4>5</vt:i4>
      </vt:variant>
      <vt:variant>
        <vt:lpstr>Theme</vt:lpstr>
      </vt:variant>
      <vt:variant>
        <vt:i4>6</vt:i4>
      </vt:variant>
      <vt:variant>
        <vt:lpstr>Slide Titles</vt:lpstr>
      </vt:variant>
      <vt:variant>
        <vt:i4>23</vt:i4>
      </vt:variant>
    </vt:vector>
  </HeadingPairs>
  <TitlesOfParts>
    <vt:vector size="34" baseType="lpstr">
      <vt:lpstr>Wingdings</vt:lpstr>
      <vt:lpstr>TitlingGothicFB</vt:lpstr>
      <vt:lpstr>Calibri</vt:lpstr>
      <vt:lpstr>Archivo</vt:lpstr>
      <vt:lpstr>Arial</vt:lpstr>
      <vt:lpstr>Blue Clouds</vt:lpstr>
      <vt:lpstr>Northern Lights</vt:lpstr>
      <vt:lpstr>Arctic Mountain</vt:lpstr>
      <vt:lpstr>Sunset</vt:lpstr>
      <vt:lpstr>Deep Forest</vt:lpstr>
      <vt:lpstr>Grain Fields</vt:lpstr>
      <vt:lpstr>Incident Response Investigations in the Age of the Cloud</vt:lpstr>
      <vt:lpstr>Who the hell are you?</vt:lpstr>
      <vt:lpstr>PowerPoint Presentation</vt:lpstr>
      <vt:lpstr>Nuclear Orange Case Study</vt:lpstr>
      <vt:lpstr>Client profile</vt:lpstr>
      <vt:lpstr>PowerPoint Presentation</vt:lpstr>
      <vt:lpstr>Everything Public </vt:lpstr>
      <vt:lpstr>The Classic What we asked for vs What we got </vt:lpstr>
      <vt:lpstr>CloudTrail Logs</vt:lpstr>
      <vt:lpstr>CloudTrail Logs Threat Actor API Request</vt:lpstr>
      <vt:lpstr>Random AWS EKS Snapshots</vt:lpstr>
      <vt:lpstr>How to Root Cause Hack it like they did</vt:lpstr>
      <vt:lpstr>PowerPoint Presentation</vt:lpstr>
      <vt:lpstr>Cloud IR Challenges vs Opportunities</vt:lpstr>
      <vt:lpstr>Cloud IR Challenges vs Opportunities</vt:lpstr>
      <vt:lpstr>Cloud Readiness Strategies</vt:lpstr>
      <vt:lpstr>Cloud Readiness Strategies: Responders</vt:lpstr>
      <vt:lpstr>Cloud Readiness Strategies: Business</vt:lpstr>
      <vt:lpstr>PowerPoint Presentation</vt:lpstr>
      <vt:lpstr>Cloud IR readiness for enterprises</vt:lpstr>
      <vt:lpstr>Quick Introduction to Containers</vt:lpstr>
      <vt:lpstr>Other log findings</vt:lpstr>
      <vt:lpstr>Focusing On Containers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Surmeli, Mehmet</dc:creator>
  <cp:lastModifiedBy>Surmeli, Mehmet</cp:lastModifiedBy>
  <cp:revision>1</cp:revision>
  <dcterms:created xsi:type="dcterms:W3CDTF">2022-05-23T10:40:43Z</dcterms:created>
  <dcterms:modified xsi:type="dcterms:W3CDTF">2022-07-15T08:44:16Z</dcterms:modified>
</cp:coreProperties>
</file>