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4689"/>
  </p:normalViewPr>
  <p:slideViewPr>
    <p:cSldViewPr snapToGrid="0">
      <p:cViewPr varScale="1">
        <p:scale>
          <a:sx n="155" d="100"/>
          <a:sy n="155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3A2D2-90E0-401B-A59E-6C1C86CBFE26}">
      <dsp:nvSpPr>
        <dsp:cNvPr id="0" name=""/>
        <dsp:cNvSpPr/>
      </dsp:nvSpPr>
      <dsp:spPr>
        <a:xfrm>
          <a:off x="4341" y="641572"/>
          <a:ext cx="2610825" cy="10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Security Advisories</a:t>
          </a:r>
          <a:endParaRPr lang="de-DE" sz="2800" kern="1200" dirty="0"/>
        </a:p>
      </dsp:txBody>
      <dsp:txXfrm>
        <a:off x="4341" y="641572"/>
        <a:ext cx="2610825" cy="1014589"/>
      </dsp:txXfrm>
    </dsp:sp>
    <dsp:sp modelId="{3CD4CC2C-7353-4C97-9D28-A48F886A3863}">
      <dsp:nvSpPr>
        <dsp:cNvPr id="0" name=""/>
        <dsp:cNvSpPr/>
      </dsp:nvSpPr>
      <dsp:spPr>
        <a:xfrm>
          <a:off x="4341" y="1656161"/>
          <a:ext cx="2610825" cy="2053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noProof="0" dirty="0"/>
            <a:t>Vendor hasn‘t issued one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noProof="0" dirty="0"/>
            <a:t>Product is not mentioned in it</a:t>
          </a:r>
        </a:p>
      </dsp:txBody>
      <dsp:txXfrm>
        <a:off x="4341" y="1656161"/>
        <a:ext cx="2610825" cy="2053603"/>
      </dsp:txXfrm>
    </dsp:sp>
    <dsp:sp modelId="{F0A10AE1-CDC6-4A61-B8C6-4D3C4AA6299B}">
      <dsp:nvSpPr>
        <dsp:cNvPr id="0" name=""/>
        <dsp:cNvSpPr/>
      </dsp:nvSpPr>
      <dsp:spPr>
        <a:xfrm>
          <a:off x="2980683" y="641572"/>
          <a:ext cx="2610825" cy="10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Ask the vendor</a:t>
          </a:r>
          <a:endParaRPr lang="de-DE" sz="2800" kern="1200" dirty="0"/>
        </a:p>
      </dsp:txBody>
      <dsp:txXfrm>
        <a:off x="2980683" y="641572"/>
        <a:ext cx="2610825" cy="1014589"/>
      </dsp:txXfrm>
    </dsp:sp>
    <dsp:sp modelId="{96387047-1B08-4513-A662-41053A426EFB}">
      <dsp:nvSpPr>
        <dsp:cNvPr id="0" name=""/>
        <dsp:cNvSpPr/>
      </dsp:nvSpPr>
      <dsp:spPr>
        <a:xfrm>
          <a:off x="2980683" y="1656161"/>
          <a:ext cx="2610825" cy="2053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/>
            <a:t>Just got a support ticket</a:t>
          </a:r>
        </a:p>
      </dsp:txBody>
      <dsp:txXfrm>
        <a:off x="2980683" y="1656161"/>
        <a:ext cx="2610825" cy="2053603"/>
      </dsp:txXfrm>
    </dsp:sp>
    <dsp:sp modelId="{5C34D8A8-5C24-47AE-95D2-106D3D6BA991}">
      <dsp:nvSpPr>
        <dsp:cNvPr id="0" name=""/>
        <dsp:cNvSpPr/>
      </dsp:nvSpPr>
      <dsp:spPr>
        <a:xfrm>
          <a:off x="5957024" y="641572"/>
          <a:ext cx="2610825" cy="10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Own investigation</a:t>
          </a:r>
          <a:endParaRPr lang="de-DE" sz="2800" kern="1200" dirty="0"/>
        </a:p>
      </dsp:txBody>
      <dsp:txXfrm>
        <a:off x="5957024" y="641572"/>
        <a:ext cx="2610825" cy="1014589"/>
      </dsp:txXfrm>
    </dsp:sp>
    <dsp:sp modelId="{E58B6D7D-B0BC-4C9F-9B57-89A7125E8ACD}">
      <dsp:nvSpPr>
        <dsp:cNvPr id="0" name=""/>
        <dsp:cNvSpPr/>
      </dsp:nvSpPr>
      <dsp:spPr>
        <a:xfrm>
          <a:off x="5957024" y="1656161"/>
          <a:ext cx="2610825" cy="2053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/>
            <a:t>Time consuming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noProof="0" dirty="0"/>
            <a:t>Where to start?</a:t>
          </a:r>
        </a:p>
      </dsp:txBody>
      <dsp:txXfrm>
        <a:off x="5957024" y="1656161"/>
        <a:ext cx="2610825" cy="2053603"/>
      </dsp:txXfrm>
    </dsp:sp>
    <dsp:sp modelId="{EA7A360F-532D-42CB-80E7-0E86C0E98A86}">
      <dsp:nvSpPr>
        <dsp:cNvPr id="0" name=""/>
        <dsp:cNvSpPr/>
      </dsp:nvSpPr>
      <dsp:spPr>
        <a:xfrm>
          <a:off x="8933366" y="641572"/>
          <a:ext cx="2610825" cy="10145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SBOM</a:t>
          </a:r>
          <a:endParaRPr lang="de-DE" sz="2800" kern="1200" dirty="0"/>
        </a:p>
      </dsp:txBody>
      <dsp:txXfrm>
        <a:off x="8933366" y="641572"/>
        <a:ext cx="2610825" cy="1014589"/>
      </dsp:txXfrm>
    </dsp:sp>
    <dsp:sp modelId="{F0FB34F5-B56C-4D9D-9FD3-6D233DD6ACB6}">
      <dsp:nvSpPr>
        <dsp:cNvPr id="0" name=""/>
        <dsp:cNvSpPr/>
      </dsp:nvSpPr>
      <dsp:spPr>
        <a:xfrm>
          <a:off x="8933366" y="1656161"/>
          <a:ext cx="2610825" cy="20536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noProof="0" dirty="0"/>
            <a:t>Do you have it?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noProof="0" dirty="0"/>
            <a:t>Does it have enough details?</a:t>
          </a:r>
        </a:p>
      </dsp:txBody>
      <dsp:txXfrm>
        <a:off x="8933366" y="1656161"/>
        <a:ext cx="2610825" cy="2053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B0C6E-643B-DD42-9FD9-07D28A4D0669}">
      <dsp:nvSpPr>
        <dsp:cNvPr id="0" name=""/>
        <dsp:cNvSpPr/>
      </dsp:nvSpPr>
      <dsp:spPr>
        <a:xfrm>
          <a:off x="2351833" y="1134"/>
          <a:ext cx="2379501" cy="118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Status</a:t>
          </a:r>
        </a:p>
      </dsp:txBody>
      <dsp:txXfrm>
        <a:off x="2386680" y="35981"/>
        <a:ext cx="2309807" cy="1120056"/>
      </dsp:txXfrm>
    </dsp:sp>
    <dsp:sp modelId="{BEC6C3C0-9A87-714E-9E4D-34DB4882CB57}">
      <dsp:nvSpPr>
        <dsp:cNvPr id="0" name=""/>
        <dsp:cNvSpPr/>
      </dsp:nvSpPr>
      <dsp:spPr>
        <a:xfrm rot="3600000">
          <a:off x="3904189" y="2088663"/>
          <a:ext cx="1238772" cy="4164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029113" y="2171945"/>
        <a:ext cx="988924" cy="249848"/>
      </dsp:txXfrm>
    </dsp:sp>
    <dsp:sp modelId="{92F378AE-8F18-5747-B859-101F4A8C7D98}">
      <dsp:nvSpPr>
        <dsp:cNvPr id="0" name=""/>
        <dsp:cNvSpPr/>
      </dsp:nvSpPr>
      <dsp:spPr>
        <a:xfrm>
          <a:off x="4315816" y="3402853"/>
          <a:ext cx="2379501" cy="118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Vulnerability</a:t>
          </a:r>
        </a:p>
      </dsp:txBody>
      <dsp:txXfrm>
        <a:off x="4350663" y="3437700"/>
        <a:ext cx="2309807" cy="1120056"/>
      </dsp:txXfrm>
    </dsp:sp>
    <dsp:sp modelId="{D9A7F111-1F22-CB44-B8E9-704F45AE7AC8}">
      <dsp:nvSpPr>
        <dsp:cNvPr id="0" name=""/>
        <dsp:cNvSpPr/>
      </dsp:nvSpPr>
      <dsp:spPr>
        <a:xfrm rot="10800000">
          <a:off x="2922197" y="3789522"/>
          <a:ext cx="1238772" cy="4164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047121" y="3872804"/>
        <a:ext cx="988924" cy="249848"/>
      </dsp:txXfrm>
    </dsp:sp>
    <dsp:sp modelId="{B588C205-602F-1B48-B81A-0055F5674BD6}">
      <dsp:nvSpPr>
        <dsp:cNvPr id="0" name=""/>
        <dsp:cNvSpPr/>
      </dsp:nvSpPr>
      <dsp:spPr>
        <a:xfrm>
          <a:off x="387849" y="3402853"/>
          <a:ext cx="2379501" cy="11897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Product</a:t>
          </a:r>
        </a:p>
      </dsp:txBody>
      <dsp:txXfrm>
        <a:off x="422696" y="3437700"/>
        <a:ext cx="2309807" cy="1120056"/>
      </dsp:txXfrm>
    </dsp:sp>
    <dsp:sp modelId="{0FF8CB9B-A50A-9643-893F-961CAF0E7BFF}">
      <dsp:nvSpPr>
        <dsp:cNvPr id="0" name=""/>
        <dsp:cNvSpPr/>
      </dsp:nvSpPr>
      <dsp:spPr>
        <a:xfrm rot="18000000">
          <a:off x="1940206" y="2088663"/>
          <a:ext cx="1238772" cy="41641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065130" y="2171945"/>
        <a:ext cx="988924" cy="249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D47F-4D39-435D-9486-8D96FB0B1E00}">
      <dsp:nvSpPr>
        <dsp:cNvPr id="0" name=""/>
        <dsp:cNvSpPr/>
      </dsp:nvSpPr>
      <dsp:spPr>
        <a:xfrm>
          <a:off x="0" y="1305401"/>
          <a:ext cx="11549061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AB3B7-C002-478D-BB55-AE17A080D064}">
      <dsp:nvSpPr>
        <dsp:cNvPr id="0" name=""/>
        <dsp:cNvSpPr/>
      </dsp:nvSpPr>
      <dsp:spPr>
        <a:xfrm>
          <a:off x="5075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Vendor vulnerability management</a:t>
          </a:r>
        </a:p>
      </dsp:txBody>
      <dsp:txXfrm>
        <a:off x="5075" y="0"/>
        <a:ext cx="3349679" cy="1740535"/>
      </dsp:txXfrm>
    </dsp:sp>
    <dsp:sp modelId="{AB10EE10-28FC-43FE-A022-2216B36E916C}">
      <dsp:nvSpPr>
        <dsp:cNvPr id="0" name=""/>
        <dsp:cNvSpPr/>
      </dsp:nvSpPr>
      <dsp:spPr>
        <a:xfrm>
          <a:off x="1462347" y="1958102"/>
          <a:ext cx="435133" cy="43513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2CA38-4B6D-4298-AFCB-D4F8558F0885}">
      <dsp:nvSpPr>
        <dsp:cNvPr id="0" name=""/>
        <dsp:cNvSpPr/>
      </dsp:nvSpPr>
      <dsp:spPr>
        <a:xfrm>
          <a:off x="3522238" y="2610802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Security Advisory</a:t>
          </a:r>
        </a:p>
      </dsp:txBody>
      <dsp:txXfrm>
        <a:off x="3522238" y="2610802"/>
        <a:ext cx="3349679" cy="1740535"/>
      </dsp:txXfrm>
    </dsp:sp>
    <dsp:sp modelId="{1AEEF6FB-CF98-491C-A621-89FD08C9BE5B}">
      <dsp:nvSpPr>
        <dsp:cNvPr id="0" name=""/>
        <dsp:cNvSpPr/>
      </dsp:nvSpPr>
      <dsp:spPr>
        <a:xfrm>
          <a:off x="4979511" y="1958102"/>
          <a:ext cx="435133" cy="43513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EDF3A-A37F-4CB7-B02E-43EA6567DBBD}">
      <dsp:nvSpPr>
        <dsp:cNvPr id="0" name=""/>
        <dsp:cNvSpPr/>
      </dsp:nvSpPr>
      <dsp:spPr>
        <a:xfrm>
          <a:off x="7039401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Customer vulnerability management</a:t>
          </a:r>
        </a:p>
      </dsp:txBody>
      <dsp:txXfrm>
        <a:off x="7039401" y="0"/>
        <a:ext cx="3349679" cy="1740535"/>
      </dsp:txXfrm>
    </dsp:sp>
    <dsp:sp modelId="{C1C5E9D2-E1E9-47A5-BFEA-B4D8BE156AEE}">
      <dsp:nvSpPr>
        <dsp:cNvPr id="0" name=""/>
        <dsp:cNvSpPr/>
      </dsp:nvSpPr>
      <dsp:spPr>
        <a:xfrm>
          <a:off x="849667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D47F-4D39-435D-9486-8D96FB0B1E00}">
      <dsp:nvSpPr>
        <dsp:cNvPr id="0" name=""/>
        <dsp:cNvSpPr/>
      </dsp:nvSpPr>
      <dsp:spPr>
        <a:xfrm>
          <a:off x="0" y="1305401"/>
          <a:ext cx="11549061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AB3B7-C002-478D-BB55-AE17A080D064}">
      <dsp:nvSpPr>
        <dsp:cNvPr id="0" name=""/>
        <dsp:cNvSpPr/>
      </dsp:nvSpPr>
      <dsp:spPr>
        <a:xfrm>
          <a:off x="5075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Vendor vulnerability management</a:t>
          </a:r>
        </a:p>
      </dsp:txBody>
      <dsp:txXfrm>
        <a:off x="5075" y="0"/>
        <a:ext cx="3349679" cy="1740535"/>
      </dsp:txXfrm>
    </dsp:sp>
    <dsp:sp modelId="{AB10EE10-28FC-43FE-A022-2216B36E916C}">
      <dsp:nvSpPr>
        <dsp:cNvPr id="0" name=""/>
        <dsp:cNvSpPr/>
      </dsp:nvSpPr>
      <dsp:spPr>
        <a:xfrm>
          <a:off x="1462347" y="1958102"/>
          <a:ext cx="435133" cy="43513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2CA38-4B6D-4298-AFCB-D4F8558F0885}">
      <dsp:nvSpPr>
        <dsp:cNvPr id="0" name=""/>
        <dsp:cNvSpPr/>
      </dsp:nvSpPr>
      <dsp:spPr>
        <a:xfrm>
          <a:off x="3522238" y="2610802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VEX</a:t>
          </a:r>
        </a:p>
      </dsp:txBody>
      <dsp:txXfrm>
        <a:off x="3522238" y="2610802"/>
        <a:ext cx="3349679" cy="1740535"/>
      </dsp:txXfrm>
    </dsp:sp>
    <dsp:sp modelId="{1AEEF6FB-CF98-491C-A621-89FD08C9BE5B}">
      <dsp:nvSpPr>
        <dsp:cNvPr id="0" name=""/>
        <dsp:cNvSpPr/>
      </dsp:nvSpPr>
      <dsp:spPr>
        <a:xfrm>
          <a:off x="4979511" y="1958102"/>
          <a:ext cx="435133" cy="43513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EDF3A-A37F-4CB7-B02E-43EA6567DBBD}">
      <dsp:nvSpPr>
        <dsp:cNvPr id="0" name=""/>
        <dsp:cNvSpPr/>
      </dsp:nvSpPr>
      <dsp:spPr>
        <a:xfrm>
          <a:off x="7039401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Customer vulnerability management</a:t>
          </a:r>
        </a:p>
      </dsp:txBody>
      <dsp:txXfrm>
        <a:off x="7039401" y="0"/>
        <a:ext cx="3349679" cy="1740535"/>
      </dsp:txXfrm>
    </dsp:sp>
    <dsp:sp modelId="{C1C5E9D2-E1E9-47A5-BFEA-B4D8BE156AEE}">
      <dsp:nvSpPr>
        <dsp:cNvPr id="0" name=""/>
        <dsp:cNvSpPr/>
      </dsp:nvSpPr>
      <dsp:spPr>
        <a:xfrm>
          <a:off x="849667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D47F-4D39-435D-9486-8D96FB0B1E00}">
      <dsp:nvSpPr>
        <dsp:cNvPr id="0" name=""/>
        <dsp:cNvSpPr/>
      </dsp:nvSpPr>
      <dsp:spPr>
        <a:xfrm>
          <a:off x="0" y="1305401"/>
          <a:ext cx="11549061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AB3B7-C002-478D-BB55-AE17A080D064}">
      <dsp:nvSpPr>
        <dsp:cNvPr id="0" name=""/>
        <dsp:cNvSpPr/>
      </dsp:nvSpPr>
      <dsp:spPr>
        <a:xfrm>
          <a:off x="5075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Vendor vulnerability management</a:t>
          </a:r>
        </a:p>
      </dsp:txBody>
      <dsp:txXfrm>
        <a:off x="5075" y="0"/>
        <a:ext cx="3349679" cy="1740535"/>
      </dsp:txXfrm>
    </dsp:sp>
    <dsp:sp modelId="{AB10EE10-28FC-43FE-A022-2216B36E916C}">
      <dsp:nvSpPr>
        <dsp:cNvPr id="0" name=""/>
        <dsp:cNvSpPr/>
      </dsp:nvSpPr>
      <dsp:spPr>
        <a:xfrm>
          <a:off x="1462347" y="1958102"/>
          <a:ext cx="435133" cy="43513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2CA38-4B6D-4298-AFCB-D4F8558F0885}">
      <dsp:nvSpPr>
        <dsp:cNvPr id="0" name=""/>
        <dsp:cNvSpPr/>
      </dsp:nvSpPr>
      <dsp:spPr>
        <a:xfrm>
          <a:off x="3522238" y="2610802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VEX</a:t>
          </a:r>
        </a:p>
      </dsp:txBody>
      <dsp:txXfrm>
        <a:off x="3522238" y="2610802"/>
        <a:ext cx="3349679" cy="1740535"/>
      </dsp:txXfrm>
    </dsp:sp>
    <dsp:sp modelId="{1AEEF6FB-CF98-491C-A621-89FD08C9BE5B}">
      <dsp:nvSpPr>
        <dsp:cNvPr id="0" name=""/>
        <dsp:cNvSpPr/>
      </dsp:nvSpPr>
      <dsp:spPr>
        <a:xfrm>
          <a:off x="4979511" y="1958102"/>
          <a:ext cx="435133" cy="43513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EDF3A-A37F-4CB7-B02E-43EA6567DBBD}">
      <dsp:nvSpPr>
        <dsp:cNvPr id="0" name=""/>
        <dsp:cNvSpPr/>
      </dsp:nvSpPr>
      <dsp:spPr>
        <a:xfrm>
          <a:off x="7039401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Customer vulnerability management</a:t>
          </a:r>
        </a:p>
      </dsp:txBody>
      <dsp:txXfrm>
        <a:off x="7039401" y="0"/>
        <a:ext cx="3349679" cy="1740535"/>
      </dsp:txXfrm>
    </dsp:sp>
    <dsp:sp modelId="{C1C5E9D2-E1E9-47A5-BFEA-B4D8BE156AEE}">
      <dsp:nvSpPr>
        <dsp:cNvPr id="0" name=""/>
        <dsp:cNvSpPr/>
      </dsp:nvSpPr>
      <dsp:spPr>
        <a:xfrm>
          <a:off x="849667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D47F-4D39-435D-9486-8D96FB0B1E00}">
      <dsp:nvSpPr>
        <dsp:cNvPr id="0" name=""/>
        <dsp:cNvSpPr/>
      </dsp:nvSpPr>
      <dsp:spPr>
        <a:xfrm>
          <a:off x="0" y="1305401"/>
          <a:ext cx="11549061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AB3B7-C002-478D-BB55-AE17A080D064}">
      <dsp:nvSpPr>
        <dsp:cNvPr id="0" name=""/>
        <dsp:cNvSpPr/>
      </dsp:nvSpPr>
      <dsp:spPr>
        <a:xfrm>
          <a:off x="5075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Vendor vulnerability management</a:t>
          </a:r>
        </a:p>
      </dsp:txBody>
      <dsp:txXfrm>
        <a:off x="5075" y="0"/>
        <a:ext cx="3349679" cy="1740535"/>
      </dsp:txXfrm>
    </dsp:sp>
    <dsp:sp modelId="{AB10EE10-28FC-43FE-A022-2216B36E916C}">
      <dsp:nvSpPr>
        <dsp:cNvPr id="0" name=""/>
        <dsp:cNvSpPr/>
      </dsp:nvSpPr>
      <dsp:spPr>
        <a:xfrm>
          <a:off x="1462347" y="1958102"/>
          <a:ext cx="435133" cy="43513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2CA38-4B6D-4298-AFCB-D4F8558F0885}">
      <dsp:nvSpPr>
        <dsp:cNvPr id="0" name=""/>
        <dsp:cNvSpPr/>
      </dsp:nvSpPr>
      <dsp:spPr>
        <a:xfrm>
          <a:off x="3522238" y="2610802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VEX</a:t>
          </a:r>
        </a:p>
      </dsp:txBody>
      <dsp:txXfrm>
        <a:off x="3522238" y="2610802"/>
        <a:ext cx="3349679" cy="1740535"/>
      </dsp:txXfrm>
    </dsp:sp>
    <dsp:sp modelId="{1AEEF6FB-CF98-491C-A621-89FD08C9BE5B}">
      <dsp:nvSpPr>
        <dsp:cNvPr id="0" name=""/>
        <dsp:cNvSpPr/>
      </dsp:nvSpPr>
      <dsp:spPr>
        <a:xfrm>
          <a:off x="4979511" y="1958102"/>
          <a:ext cx="435133" cy="43513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EDF3A-A37F-4CB7-B02E-43EA6567DBBD}">
      <dsp:nvSpPr>
        <dsp:cNvPr id="0" name=""/>
        <dsp:cNvSpPr/>
      </dsp:nvSpPr>
      <dsp:spPr>
        <a:xfrm>
          <a:off x="7039401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Customer vulnerability management</a:t>
          </a:r>
        </a:p>
      </dsp:txBody>
      <dsp:txXfrm>
        <a:off x="7039401" y="0"/>
        <a:ext cx="3349679" cy="1740535"/>
      </dsp:txXfrm>
    </dsp:sp>
    <dsp:sp modelId="{C1C5E9D2-E1E9-47A5-BFEA-B4D8BE156AEE}">
      <dsp:nvSpPr>
        <dsp:cNvPr id="0" name=""/>
        <dsp:cNvSpPr/>
      </dsp:nvSpPr>
      <dsp:spPr>
        <a:xfrm>
          <a:off x="849667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D47F-4D39-435D-9486-8D96FB0B1E00}">
      <dsp:nvSpPr>
        <dsp:cNvPr id="0" name=""/>
        <dsp:cNvSpPr/>
      </dsp:nvSpPr>
      <dsp:spPr>
        <a:xfrm>
          <a:off x="0" y="1305401"/>
          <a:ext cx="11549061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AB3B7-C002-478D-BB55-AE17A080D064}">
      <dsp:nvSpPr>
        <dsp:cNvPr id="0" name=""/>
        <dsp:cNvSpPr/>
      </dsp:nvSpPr>
      <dsp:spPr>
        <a:xfrm>
          <a:off x="5075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Vendor vulnerability management</a:t>
          </a:r>
        </a:p>
      </dsp:txBody>
      <dsp:txXfrm>
        <a:off x="5075" y="0"/>
        <a:ext cx="3349679" cy="1740535"/>
      </dsp:txXfrm>
    </dsp:sp>
    <dsp:sp modelId="{AB10EE10-28FC-43FE-A022-2216B36E916C}">
      <dsp:nvSpPr>
        <dsp:cNvPr id="0" name=""/>
        <dsp:cNvSpPr/>
      </dsp:nvSpPr>
      <dsp:spPr>
        <a:xfrm>
          <a:off x="1462347" y="1958102"/>
          <a:ext cx="435133" cy="435133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2CA38-4B6D-4298-AFCB-D4F8558F0885}">
      <dsp:nvSpPr>
        <dsp:cNvPr id="0" name=""/>
        <dsp:cNvSpPr/>
      </dsp:nvSpPr>
      <dsp:spPr>
        <a:xfrm>
          <a:off x="3522238" y="2610802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VEX</a:t>
          </a:r>
        </a:p>
      </dsp:txBody>
      <dsp:txXfrm>
        <a:off x="3522238" y="2610802"/>
        <a:ext cx="3349679" cy="1740535"/>
      </dsp:txXfrm>
    </dsp:sp>
    <dsp:sp modelId="{1AEEF6FB-CF98-491C-A621-89FD08C9BE5B}">
      <dsp:nvSpPr>
        <dsp:cNvPr id="0" name=""/>
        <dsp:cNvSpPr/>
      </dsp:nvSpPr>
      <dsp:spPr>
        <a:xfrm>
          <a:off x="4979511" y="1958102"/>
          <a:ext cx="435133" cy="43513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EDF3A-A37F-4CB7-B02E-43EA6567DBBD}">
      <dsp:nvSpPr>
        <dsp:cNvPr id="0" name=""/>
        <dsp:cNvSpPr/>
      </dsp:nvSpPr>
      <dsp:spPr>
        <a:xfrm>
          <a:off x="7039401" y="0"/>
          <a:ext cx="3349679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b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noProof="0" dirty="0">
              <a:solidFill>
                <a:schemeClr val="bg1"/>
              </a:solidFill>
            </a:rPr>
            <a:t>Customer vulnerability management</a:t>
          </a:r>
        </a:p>
      </dsp:txBody>
      <dsp:txXfrm>
        <a:off x="7039401" y="0"/>
        <a:ext cx="3349679" cy="1740535"/>
      </dsp:txXfrm>
    </dsp:sp>
    <dsp:sp modelId="{C1C5E9D2-E1E9-47A5-BFEA-B4D8BE156AEE}">
      <dsp:nvSpPr>
        <dsp:cNvPr id="0" name=""/>
        <dsp:cNvSpPr/>
      </dsp:nvSpPr>
      <dsp:spPr>
        <a:xfrm>
          <a:off x="849667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B2F03-CCC1-499F-9BD5-74DEEA8625A4}" type="datetimeFigureOut">
              <a:rPr lang="de-DE" smtClean="0"/>
              <a:t>15.07.22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87210-8E0D-4B8D-B1F7-32BE6A378D4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32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24114</TotalTime>
  <Words>1970</Words>
  <Application>Microsoft Macintosh PowerPoint</Application>
  <PresentationFormat>Widescreen</PresentationFormat>
  <Paragraphs>393</Paragraphs>
  <Slides>51</Slides>
  <Notes>43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Calibri Light</vt:lpstr>
      <vt:lpstr>Courier New</vt:lpstr>
      <vt:lpstr>Franklin Gothic Medium</vt:lpstr>
      <vt:lpstr>Helvetica Neue</vt:lpstr>
      <vt:lpstr>Helvetica Neue Medium</vt:lpstr>
      <vt:lpstr>Times New Roman</vt:lpstr>
      <vt:lpstr>Custom Design</vt:lpstr>
      <vt:lpstr>VEXed by vulnerabilities that don’t affect your product?  Try this!</vt:lpstr>
      <vt:lpstr>PowerPoint Presentation</vt:lpstr>
      <vt:lpstr>Caveat: Still cooking this up</vt:lpstr>
      <vt:lpstr>But there’s plenty to sample today</vt:lpstr>
      <vt:lpstr>PowerPoint Presentation</vt:lpstr>
      <vt:lpstr>What do we need to know?</vt:lpstr>
      <vt:lpstr>Potential ways to find products at risk</vt:lpstr>
      <vt:lpstr>How many vendors do you have?</vt:lpstr>
      <vt:lpstr>Find</vt:lpstr>
      <vt:lpstr>Potential ways to find products at risk</vt:lpstr>
      <vt:lpstr>Number of vulnerabilities</vt:lpstr>
      <vt:lpstr>Number of vulnerabilities CVEs</vt:lpstr>
      <vt:lpstr>PowerPoint Presentation</vt:lpstr>
      <vt:lpstr>What do asset owners  and product managers  want today?</vt:lpstr>
      <vt:lpstr>Problems to solve</vt:lpstr>
      <vt:lpstr>What are we actually trying to do?</vt:lpstr>
      <vt:lpstr>“exploitable”?</vt:lpstr>
      <vt:lpstr>“affected”</vt:lpstr>
      <vt:lpstr>“affected”</vt:lpstr>
      <vt:lpstr>“Not Affected”</vt:lpstr>
      <vt:lpstr>“Not Affected”</vt:lpstr>
      <vt:lpstr>Communicate “not exploitable affected”</vt:lpstr>
      <vt:lpstr>Let’s call it VEX!</vt:lpstr>
      <vt:lpstr>Use cases </vt:lpstr>
      <vt:lpstr>“Modality” of VEX – Use Cases</vt:lpstr>
      <vt:lpstr>Benefits</vt:lpstr>
      <vt:lpstr>Too good to be true?</vt:lpstr>
      <vt:lpstr>PowerPoint Presentation</vt:lpstr>
      <vt:lpstr>VEX and CSAF</vt:lpstr>
      <vt:lpstr>Needed fields for VEX</vt:lpstr>
      <vt:lpstr>PowerPoint Presentation</vt:lpstr>
      <vt:lpstr>Required fields – VEX metadata</vt:lpstr>
      <vt:lpstr>Required fields – Product details</vt:lpstr>
      <vt:lpstr>Product statuses</vt:lpstr>
      <vt:lpstr>Required fields – Vulnerability and Product status</vt:lpstr>
      <vt:lpstr>How to link to an SBOM?</vt:lpstr>
      <vt:lpstr>How to link to an SBOM component?</vt:lpstr>
      <vt:lpstr>Status  Justifications </vt:lpstr>
      <vt:lpstr>Problems solved?</vt:lpstr>
      <vt:lpstr>Problems solved?</vt:lpstr>
      <vt:lpstr>Tools assist</vt:lpstr>
      <vt:lpstr>Tools assist</vt:lpstr>
      <vt:lpstr>Tools assist</vt:lpstr>
      <vt:lpstr>PowerPoint Presentation</vt:lpstr>
      <vt:lpstr>Executive Order 14028 (May 12, 2021) “Improving the Nation’s Cybersecurity”</vt:lpstr>
      <vt:lpstr>Executive Order 14028 (May 12, 2021) “Improving the Nation’s Cybersecurity”</vt:lpstr>
      <vt:lpstr>Executive Order 14028 (May 12, 2021) “Improving the Nation’s Cybersecurity”</vt:lpstr>
      <vt:lpstr>Next steps: Automation Opportunities &amp; Challenges</vt:lpstr>
      <vt:lpstr>Next steps – Hard work!</vt:lpstr>
      <vt:lpstr>Summary &amp; Action items</vt:lpstr>
      <vt:lpstr>Presentation Best Practices &amp; Suggestions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Traci Wei</dc:creator>
  <cp:lastModifiedBy>Friedman, Allan</cp:lastModifiedBy>
  <cp:revision>35</cp:revision>
  <dcterms:created xsi:type="dcterms:W3CDTF">2022-02-15T22:21:54Z</dcterms:created>
  <dcterms:modified xsi:type="dcterms:W3CDTF">2022-07-15T18:26:29Z</dcterms:modified>
</cp:coreProperties>
</file>